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7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9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0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11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12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13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14.xml" ContentType="application/vnd.openxmlformats-officedocument.theme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15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16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17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18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19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20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theme/theme21.xml" ContentType="application/vnd.openxmlformats-officedocument.theme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22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23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24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25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26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27.xml" ContentType="application/vnd.openxmlformats-officedocument.theme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28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theme/theme29.xml" ContentType="application/vnd.openxmlformats-officedocument.theme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0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31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5"/>
    <p:sldMasterId id="2147483729" r:id="rId6"/>
    <p:sldMasterId id="2147483759" r:id="rId7"/>
    <p:sldMasterId id="2147483808" r:id="rId8"/>
    <p:sldMasterId id="2147483836" r:id="rId9"/>
    <p:sldMasterId id="2147483883" r:id="rId10"/>
    <p:sldMasterId id="2147483901" r:id="rId11"/>
    <p:sldMasterId id="2147483919" r:id="rId12"/>
    <p:sldMasterId id="2147483937" r:id="rId13"/>
    <p:sldMasterId id="2147483968" r:id="rId14"/>
    <p:sldMasterId id="2147484054" r:id="rId15"/>
    <p:sldMasterId id="2147484102" r:id="rId16"/>
    <p:sldMasterId id="2147484130" r:id="rId17"/>
    <p:sldMasterId id="2147484158" r:id="rId18"/>
    <p:sldMasterId id="2147484246" r:id="rId19"/>
    <p:sldMasterId id="2147484252" r:id="rId20"/>
    <p:sldMasterId id="2147484280" r:id="rId21"/>
    <p:sldMasterId id="2147484290" r:id="rId22"/>
    <p:sldMasterId id="2147484299" r:id="rId23"/>
    <p:sldMasterId id="2147484308" r:id="rId24"/>
    <p:sldMasterId id="2147484316" r:id="rId25"/>
    <p:sldMasterId id="2147484325" r:id="rId26"/>
    <p:sldMasterId id="2147484333" r:id="rId27"/>
    <p:sldMasterId id="2147484342" r:id="rId28"/>
    <p:sldMasterId id="2147484351" r:id="rId29"/>
    <p:sldMasterId id="2147484359" r:id="rId30"/>
    <p:sldMasterId id="2147484368" r:id="rId31"/>
    <p:sldMasterId id="2147484376" r:id="rId32"/>
    <p:sldMasterId id="2147484385" r:id="rId33"/>
    <p:sldMasterId id="2147484408" r:id="rId34"/>
    <p:sldMasterId id="2147484416" r:id="rId35"/>
    <p:sldMasterId id="2147484424" r:id="rId36"/>
  </p:sldMasterIdLst>
  <p:notesMasterIdLst>
    <p:notesMasterId r:id="rId43"/>
  </p:notesMasterIdLst>
  <p:handoutMasterIdLst>
    <p:handoutMasterId r:id="rId44"/>
  </p:handoutMasterIdLst>
  <p:sldIdLst>
    <p:sldId id="1460" r:id="rId37"/>
    <p:sldId id="1648" r:id="rId38"/>
    <p:sldId id="1649" r:id="rId39"/>
    <p:sldId id="1650" r:id="rId40"/>
    <p:sldId id="1651" r:id="rId41"/>
    <p:sldId id="1461" r:id="rId42"/>
  </p:sldIdLst>
  <p:sldSz cx="9144000" cy="5143500" type="screen16x9"/>
  <p:notesSz cx="6858000" cy="9144000"/>
  <p:defaultTextStyle>
    <a:defPPr>
      <a:defRPr lang="en-US"/>
    </a:defPPr>
    <a:lvl1pPr marL="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">
          <p15:clr>
            <a:srgbClr val="A4A3A4"/>
          </p15:clr>
        </p15:guide>
        <p15:guide id="2" orient="horz" pos="2025">
          <p15:clr>
            <a:srgbClr val="A4A3A4"/>
          </p15:clr>
        </p15:guide>
        <p15:guide id="3" orient="horz" pos="1021">
          <p15:clr>
            <a:srgbClr val="A4A3A4"/>
          </p15:clr>
        </p15:guide>
        <p15:guide id="4" orient="horz" pos="1663">
          <p15:clr>
            <a:srgbClr val="A4A3A4"/>
          </p15:clr>
        </p15:guide>
        <p15:guide id="5" orient="horz" pos="1917">
          <p15:clr>
            <a:srgbClr val="A4A3A4"/>
          </p15:clr>
        </p15:guide>
        <p15:guide id="6" orient="horz" pos="2292">
          <p15:clr>
            <a:srgbClr val="A4A3A4"/>
          </p15:clr>
        </p15:guide>
        <p15:guide id="7" orient="horz" pos="80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2776">
          <p15:clr>
            <a:srgbClr val="A4A3A4"/>
          </p15:clr>
        </p15:guide>
        <p15:guide id="10" orient="horz" pos="2621">
          <p15:clr>
            <a:srgbClr val="A4A3A4"/>
          </p15:clr>
        </p15:guide>
        <p15:guide id="11" orient="horz" pos="667">
          <p15:clr>
            <a:srgbClr val="A4A3A4"/>
          </p15:clr>
        </p15:guide>
        <p15:guide id="12" orient="horz" pos="545">
          <p15:clr>
            <a:srgbClr val="A4A3A4"/>
          </p15:clr>
        </p15:guide>
        <p15:guide id="13" orient="horz" pos="1891">
          <p15:clr>
            <a:srgbClr val="A4A3A4"/>
          </p15:clr>
        </p15:guide>
        <p15:guide id="14" orient="horz" pos="414">
          <p15:clr>
            <a:srgbClr val="A4A3A4"/>
          </p15:clr>
        </p15:guide>
        <p15:guide id="15" orient="horz" pos="1994">
          <p15:clr>
            <a:srgbClr val="A4A3A4"/>
          </p15:clr>
        </p15:guide>
        <p15:guide id="16" orient="horz" pos="1971">
          <p15:clr>
            <a:srgbClr val="A4A3A4"/>
          </p15:clr>
        </p15:guide>
        <p15:guide id="17" orient="horz" pos="2145">
          <p15:clr>
            <a:srgbClr val="A4A3A4"/>
          </p15:clr>
        </p15:guide>
        <p15:guide id="18" orient="horz" pos="512">
          <p15:clr>
            <a:srgbClr val="A4A3A4"/>
          </p15:clr>
        </p15:guide>
        <p15:guide id="19" pos="204">
          <p15:clr>
            <a:srgbClr val="A4A3A4"/>
          </p15:clr>
        </p15:guide>
        <p15:guide id="20" pos="5511">
          <p15:clr>
            <a:srgbClr val="A4A3A4"/>
          </p15:clr>
        </p15:guide>
        <p15:guide id="21" pos="388">
          <p15:clr>
            <a:srgbClr val="A4A3A4"/>
          </p15:clr>
        </p15:guide>
        <p15:guide id="22" pos="1556">
          <p15:clr>
            <a:srgbClr val="A4A3A4"/>
          </p15:clr>
        </p15:guide>
        <p15:guide id="23" pos="2845">
          <p15:clr>
            <a:srgbClr val="A4A3A4"/>
          </p15:clr>
        </p15:guide>
        <p15:guide id="24" pos="4049">
          <p15:clr>
            <a:srgbClr val="A4A3A4"/>
          </p15:clr>
        </p15:guide>
        <p15:guide id="25" pos="1039">
          <p15:clr>
            <a:srgbClr val="A4A3A4"/>
          </p15:clr>
        </p15:guide>
        <p15:guide id="26" pos="2885">
          <p15:clr>
            <a:srgbClr val="A4A3A4"/>
          </p15:clr>
        </p15:guide>
        <p15:guide id="27" pos="1445">
          <p15:clr>
            <a:srgbClr val="A4A3A4"/>
          </p15:clr>
        </p15:guide>
        <p15:guide id="28" pos="1955">
          <p15:clr>
            <a:srgbClr val="A4A3A4"/>
          </p15:clr>
        </p15:guide>
        <p15:guide id="29" pos="12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7172" initials="7" lastIdx="1" clrIdx="0"/>
  <p:cmAuthor id="1" name="Ravid Hadar" initials="RH" lastIdx="4" clrIdx="1"/>
  <p:cmAuthor id="2" name="15051" initials="1" lastIdx="16" clrIdx="2"/>
  <p:cmAuthor id="3" name="Charlene Wan " initials="CW" lastIdx="1" clrIdx="3"/>
  <p:cmAuthor id="4" name="Jude Liemburg" initials="JL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8F608"/>
    <a:srgbClr val="595959"/>
    <a:srgbClr val="FF0000"/>
    <a:srgbClr val="FCE7E8"/>
    <a:srgbClr val="95D490"/>
    <a:srgbClr val="126404"/>
    <a:srgbClr val="7AB4FA"/>
    <a:srgbClr val="BDB8F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43" autoAdjust="0"/>
    <p:restoredTop sz="85377" autoAdjust="0"/>
  </p:normalViewPr>
  <p:slideViewPr>
    <p:cSldViewPr snapToGrid="0" showGuides="1">
      <p:cViewPr varScale="1">
        <p:scale>
          <a:sx n="178" d="100"/>
          <a:sy n="178" d="100"/>
        </p:scale>
        <p:origin x="180" y="282"/>
      </p:cViewPr>
      <p:guideLst>
        <p:guide orient="horz" pos="1360"/>
        <p:guide orient="horz" pos="2025"/>
        <p:guide orient="horz" pos="1021"/>
        <p:guide orient="horz" pos="1663"/>
        <p:guide orient="horz" pos="1917"/>
        <p:guide orient="horz" pos="2292"/>
        <p:guide orient="horz" pos="801"/>
        <p:guide orient="horz"/>
        <p:guide orient="horz" pos="2776"/>
        <p:guide orient="horz" pos="2621"/>
        <p:guide orient="horz" pos="667"/>
        <p:guide orient="horz" pos="545"/>
        <p:guide orient="horz" pos="1891"/>
        <p:guide orient="horz" pos="414"/>
        <p:guide orient="horz" pos="1994"/>
        <p:guide orient="horz" pos="1971"/>
        <p:guide orient="horz" pos="2145"/>
        <p:guide orient="horz" pos="512"/>
        <p:guide pos="204"/>
        <p:guide pos="5511"/>
        <p:guide pos="388"/>
        <p:guide pos="1556"/>
        <p:guide pos="2845"/>
        <p:guide pos="4049"/>
        <p:guide pos="1039"/>
        <p:guide pos="2885"/>
        <p:guide pos="1445"/>
        <p:guide pos="1955"/>
        <p:guide pos="1236"/>
      </p:guideLst>
    </p:cSldViewPr>
  </p:slideViewPr>
  <p:outlineViewPr>
    <p:cViewPr>
      <p:scale>
        <a:sx n="33" d="100"/>
        <a:sy n="33" d="100"/>
      </p:scale>
      <p:origin x="0" y="5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-256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3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7.xml"/><Relationship Id="rId34" Type="http://schemas.openxmlformats.org/officeDocument/2006/relationships/slideMaster" Target="slideMasters/slideMaster30.xml"/><Relationship Id="rId42" Type="http://schemas.openxmlformats.org/officeDocument/2006/relationships/slide" Target="slides/slide6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Master" Target="slideMasters/slideMaster29.xml"/><Relationship Id="rId38" Type="http://schemas.openxmlformats.org/officeDocument/2006/relationships/slide" Target="slides/slide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0" Type="http://schemas.openxmlformats.org/officeDocument/2006/relationships/slideMaster" Target="slideMasters/slideMaster16.xml"/><Relationship Id="rId29" Type="http://schemas.openxmlformats.org/officeDocument/2006/relationships/slideMaster" Target="slideMasters/slideMaster25.xml"/><Relationship Id="rId41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Master" Target="slideMasters/slideMaster28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Master" Target="slideMasters/slideMaster32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Master" Target="slideMasters/slideMaster27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Master" Target="slideMasters/slideMaster26.xml"/><Relationship Id="rId35" Type="http://schemas.openxmlformats.org/officeDocument/2006/relationships/slideMaster" Target="slideMasters/slideMaster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0E37B-8EC0-49C5-9B3D-5438C3F1CE1D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882EA-1DBC-417D-9C97-66CF70A544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52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F7F2C-8D9C-476A-A0B3-6DC086190298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6D652-14CC-4606-B65C-28B635DE82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8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6D652-14CC-4606-B65C-28B635DE820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5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6D652-14CC-4606-B65C-28B635DE820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6D652-14CC-4606-B65C-28B635DE820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9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6D652-14CC-4606-B65C-28B635DE820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60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5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9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0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1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1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2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2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2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3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3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4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4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5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5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5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5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6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6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6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8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8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9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0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0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0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1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1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2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2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2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Name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92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83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26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35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0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28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837760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3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1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36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7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80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47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52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94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84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4389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7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737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4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4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686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864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1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25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30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5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2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3558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607090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9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9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3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4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612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7603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5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5726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9505" y="843564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1305" y="2480316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61305" y="2160276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2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7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2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7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7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660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6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0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4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098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742950"/>
            <a:ext cx="914400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9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140290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3115" y="1635646"/>
            <a:ext cx="6401476" cy="125161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9952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21225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8772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9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5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5726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9505" y="843564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1305" y="2480316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61305" y="2160276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8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23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1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33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2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6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3207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6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0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4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098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0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742950"/>
            <a:ext cx="914400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5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140290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3115" y="1635646"/>
            <a:ext cx="6401476" cy="125161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9959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313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0585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5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5726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9505" y="843564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1305" y="2480316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61305" y="2160276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0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9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21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23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6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6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0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4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098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742950"/>
            <a:ext cx="914400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18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101391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140290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3115" y="1635646"/>
            <a:ext cx="6401476" cy="125161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8063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99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85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90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166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831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2667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71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00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1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4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53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213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18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9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3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37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47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03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4974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8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188725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7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2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6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 txBox="1">
            <a:spLocks noGrp="1"/>
          </p:cNvSpPr>
          <p:nvPr userDrawn="1"/>
        </p:nvSpPr>
        <p:spPr bwMode="gray">
          <a:xfrm>
            <a:off x="5962650" y="4855375"/>
            <a:ext cx="2603500" cy="173831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sz="1000" dirty="0" smtClean="0">
                <a:solidFill>
                  <a:prstClr val="white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7" name="Slide Number Placeholder 4"/>
          <p:cNvSpPr txBox="1">
            <a:spLocks noGrp="1"/>
          </p:cNvSpPr>
          <p:nvPr userDrawn="1"/>
        </p:nvSpPr>
        <p:spPr bwMode="auto">
          <a:xfrm>
            <a:off x="6934200" y="4843462"/>
            <a:ext cx="2133600" cy="242888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063CCD2-ADB5-4F24-9894-4A39DF9A8A5B}" type="slidenum">
              <a:rPr lang="en-US" sz="1000" smtClean="0">
                <a:solidFill>
                  <a:prstClr val="white"/>
                </a:solidFill>
              </a:rPr>
              <a:pPr algn="r" eaLnBrk="1" hangingPunct="1">
                <a:defRPr/>
              </a:pPr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cxnSp>
        <p:nvCxnSpPr>
          <p:cNvPr id="8" name="Straight Connector 8"/>
          <p:cNvCxnSpPr>
            <a:cxnSpLocks noChangeShapeType="1"/>
          </p:cNvCxnSpPr>
          <p:nvPr userDrawn="1"/>
        </p:nvCxnSpPr>
        <p:spPr bwMode="auto">
          <a:xfrm>
            <a:off x="228600" y="800100"/>
            <a:ext cx="3581400" cy="285750"/>
          </a:xfrm>
          <a:prstGeom prst="line">
            <a:avLst/>
          </a:prstGeom>
          <a:noFill/>
          <a:ln w="12700" algn="ctr">
            <a:noFill/>
            <a:round/>
            <a:headEnd/>
            <a:tailEnd/>
          </a:ln>
        </p:spPr>
      </p:cxnSp>
      <p:cxnSp>
        <p:nvCxnSpPr>
          <p:cNvPr id="9" name="Straight Connector 9"/>
          <p:cNvCxnSpPr>
            <a:cxnSpLocks noChangeShapeType="1"/>
          </p:cNvCxnSpPr>
          <p:nvPr userDrawn="1"/>
        </p:nvCxnSpPr>
        <p:spPr bwMode="auto">
          <a:xfrm>
            <a:off x="228600" y="800100"/>
            <a:ext cx="8763000" cy="0"/>
          </a:xfrm>
          <a:prstGeom prst="line">
            <a:avLst/>
          </a:prstGeom>
          <a:noFill/>
          <a:ln w="15875" algn="ctr">
            <a:solidFill>
              <a:srgbClr val="ED1C24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28600" y="914400"/>
            <a:ext cx="8763000" cy="354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763000" cy="685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29851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0406" y="113402"/>
            <a:ext cx="8794847" cy="5100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230402" y="703615"/>
            <a:ext cx="8782971" cy="4063808"/>
          </a:xfrm>
          <a:prstGeom prst="rect">
            <a:avLst/>
          </a:prstGeom>
        </p:spPr>
        <p:txBody>
          <a:bodyPr/>
          <a:lstStyle>
            <a:lvl1pPr marL="228564" indent="-228564">
              <a:buSzPct val="70000"/>
              <a:buFont typeface="Wingdings" charset="2"/>
              <a:buChar char="§"/>
              <a:defRPr sz="2400"/>
            </a:lvl1pPr>
            <a:lvl2pPr marL="799980" indent="-342848">
              <a:buFont typeface="Arial"/>
              <a:buChar char="•"/>
              <a:defRPr sz="2200"/>
            </a:lvl2pPr>
            <a:lvl3pPr marL="1142830" indent="-228564">
              <a:buSzPct val="40000"/>
              <a:buFont typeface="Wingdings" charset="2"/>
              <a:buChar char="u"/>
              <a:defRPr/>
            </a:lvl3pPr>
            <a:lvl4pPr marL="1599960" indent="-228564">
              <a:buSzPct val="70000"/>
              <a:buFont typeface="Courier New"/>
              <a:buChar char="o"/>
              <a:defRPr/>
            </a:lvl4pPr>
            <a:lvl5pPr marL="2057093" indent="-228564"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905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80313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9217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5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5726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9505" y="843564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1305" y="2480316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61305" y="2160276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16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77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7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0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6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0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49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098" y="1402721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>
              <a:solidFill>
                <a:srgbClr val="4D4D4D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742950"/>
            <a:ext cx="914400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52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4140290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3115" y="1635646"/>
            <a:ext cx="6401476" cy="125161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ED1C24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1809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5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862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03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351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13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71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600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0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0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9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07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3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23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9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31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801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4003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75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2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7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 txBox="1">
            <a:spLocks noGrp="1"/>
          </p:cNvSpPr>
          <p:nvPr userDrawn="1"/>
        </p:nvSpPr>
        <p:spPr bwMode="gray">
          <a:xfrm>
            <a:off x="5962650" y="4855375"/>
            <a:ext cx="2603500" cy="173831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sz="1000" dirty="0" smtClean="0">
                <a:solidFill>
                  <a:prstClr val="white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7" name="Slide Number Placeholder 4"/>
          <p:cNvSpPr txBox="1">
            <a:spLocks noGrp="1"/>
          </p:cNvSpPr>
          <p:nvPr userDrawn="1"/>
        </p:nvSpPr>
        <p:spPr bwMode="auto">
          <a:xfrm>
            <a:off x="6934200" y="4843462"/>
            <a:ext cx="2133600" cy="242888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063CCD2-ADB5-4F24-9894-4A39DF9A8A5B}" type="slidenum">
              <a:rPr lang="en-US" sz="1000" smtClean="0">
                <a:solidFill>
                  <a:prstClr val="white"/>
                </a:solidFill>
              </a:rPr>
              <a:pPr algn="r" eaLnBrk="1" hangingPunct="1">
                <a:defRPr/>
              </a:pPr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cxnSp>
        <p:nvCxnSpPr>
          <p:cNvPr id="8" name="Straight Connector 8"/>
          <p:cNvCxnSpPr>
            <a:cxnSpLocks noChangeShapeType="1"/>
          </p:cNvCxnSpPr>
          <p:nvPr userDrawn="1"/>
        </p:nvCxnSpPr>
        <p:spPr bwMode="auto">
          <a:xfrm>
            <a:off x="228600" y="800100"/>
            <a:ext cx="3581400" cy="285750"/>
          </a:xfrm>
          <a:prstGeom prst="line">
            <a:avLst/>
          </a:prstGeom>
          <a:noFill/>
          <a:ln w="12700" algn="ctr">
            <a:noFill/>
            <a:round/>
            <a:headEnd/>
            <a:tailEnd/>
          </a:ln>
        </p:spPr>
      </p:cxnSp>
      <p:cxnSp>
        <p:nvCxnSpPr>
          <p:cNvPr id="9" name="Straight Connector 9"/>
          <p:cNvCxnSpPr>
            <a:cxnSpLocks noChangeShapeType="1"/>
          </p:cNvCxnSpPr>
          <p:nvPr userDrawn="1"/>
        </p:nvCxnSpPr>
        <p:spPr bwMode="auto">
          <a:xfrm>
            <a:off x="228600" y="800100"/>
            <a:ext cx="8763000" cy="0"/>
          </a:xfrm>
          <a:prstGeom prst="line">
            <a:avLst/>
          </a:prstGeom>
          <a:noFill/>
          <a:ln w="15875" algn="ctr">
            <a:solidFill>
              <a:srgbClr val="ED1C24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28600" y="914400"/>
            <a:ext cx="8763000" cy="354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763000" cy="685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5753"/>
      </p:ext>
    </p:extLst>
  </p:cSld>
  <p:clrMapOvr>
    <a:masterClrMapping/>
  </p:clrMapOvr>
  <p:transition spd="med">
    <p:wipe dir="r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01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0406" y="113402"/>
            <a:ext cx="8794847" cy="5100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230402" y="703615"/>
            <a:ext cx="8782971" cy="4063808"/>
          </a:xfrm>
          <a:prstGeom prst="rect">
            <a:avLst/>
          </a:prstGeom>
        </p:spPr>
        <p:txBody>
          <a:bodyPr/>
          <a:lstStyle>
            <a:lvl1pPr marL="228564" indent="-228564">
              <a:buSzPct val="70000"/>
              <a:buFont typeface="Wingdings" charset="2"/>
              <a:buChar char="§"/>
              <a:defRPr sz="2400"/>
            </a:lvl1pPr>
            <a:lvl2pPr marL="799980" indent="-342848">
              <a:buFont typeface="Arial"/>
              <a:buChar char="•"/>
              <a:defRPr sz="2200"/>
            </a:lvl2pPr>
            <a:lvl3pPr marL="1142830" indent="-228564">
              <a:buSzPct val="40000"/>
              <a:buFont typeface="Wingdings" charset="2"/>
              <a:buChar char="u"/>
              <a:defRPr/>
            </a:lvl3pPr>
            <a:lvl4pPr marL="1599960" indent="-228564">
              <a:buSzPct val="70000"/>
              <a:buFont typeface="Courier New"/>
              <a:buChar char="o"/>
              <a:defRPr/>
            </a:lvl4pPr>
            <a:lvl5pPr marL="2057093" indent="-228564"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826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67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8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17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967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828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877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0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33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25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12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318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01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318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2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4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0944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105105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0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25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276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230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9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180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13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Name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4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11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578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9210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289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4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2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92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113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8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6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1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586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2690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966323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5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70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91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050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002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877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583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89064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529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1366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10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70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6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0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5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4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6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5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9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84504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336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429359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16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9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5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74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98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104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16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78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1200150"/>
            <a:ext cx="8435340" cy="3429000"/>
          </a:xfrm>
        </p:spPr>
        <p:txBody>
          <a:bodyPr/>
          <a:lstStyle>
            <a:lvl1pPr marL="137138" indent="-137138">
              <a:spcBef>
                <a:spcPts val="900"/>
              </a:spcBef>
              <a:defRPr sz="1700">
                <a:solidFill>
                  <a:schemeClr val="accent1"/>
                </a:solidFill>
              </a:defRPr>
            </a:lvl1pPr>
            <a:lvl2pPr marL="342848" indent="-171426">
              <a:spcBef>
                <a:spcPts val="300"/>
              </a:spcBef>
              <a:tabLst/>
              <a:defRPr sz="1400"/>
            </a:lvl2pPr>
            <a:lvl3pPr marL="472607" indent="-129761">
              <a:spcBef>
                <a:spcPts val="300"/>
              </a:spcBef>
              <a:defRPr sz="1200"/>
            </a:lvl3pPr>
            <a:lvl4pPr marL="640460" indent="-122617">
              <a:spcBef>
                <a:spcPts val="300"/>
              </a:spcBef>
              <a:defRPr sz="1100"/>
            </a:lvl4pPr>
            <a:lvl5pPr marL="685681" indent="-137138"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CF84D-7638-44E0-AE8D-66D3E0DFA92D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- WDC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36576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1200150"/>
            <a:ext cx="8435340" cy="3429000"/>
          </a:xfrm>
        </p:spPr>
        <p:txBody>
          <a:bodyPr/>
          <a:lstStyle>
            <a:lvl1pPr marL="137138" indent="-137138">
              <a:lnSpc>
                <a:spcPct val="95000"/>
              </a:lnSpc>
              <a:spcBef>
                <a:spcPts val="900"/>
              </a:spcBef>
              <a:defRPr sz="1700">
                <a:solidFill>
                  <a:schemeClr val="accent1"/>
                </a:solidFill>
              </a:defRPr>
            </a:lvl1pPr>
            <a:lvl2pPr marL="342848" indent="-167855">
              <a:lnSpc>
                <a:spcPct val="95000"/>
              </a:lnSpc>
              <a:spcBef>
                <a:spcPts val="300"/>
              </a:spcBef>
              <a:defRPr sz="1400"/>
            </a:lvl2pPr>
            <a:lvl3pPr marL="472607" indent="-129761">
              <a:lnSpc>
                <a:spcPct val="95000"/>
              </a:lnSpc>
              <a:spcBef>
                <a:spcPts val="300"/>
              </a:spcBef>
              <a:tabLst/>
              <a:defRPr sz="1200"/>
            </a:lvl3pPr>
            <a:lvl4pPr marL="640460" indent="-122617">
              <a:lnSpc>
                <a:spcPct val="95000"/>
              </a:lnSpc>
              <a:spcBef>
                <a:spcPts val="300"/>
              </a:spcBef>
              <a:defRPr sz="1100"/>
            </a:lvl4pPr>
            <a:lvl5pPr marL="685681" indent="-137138">
              <a:lnSpc>
                <a:spcPct val="95000"/>
              </a:lnSpc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5DFD-5DA2-44B8-8887-B9685A13476C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354330" y="666750"/>
            <a:ext cx="8435340" cy="36576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accent6"/>
                </a:solidFill>
              </a:defRPr>
            </a:lvl1pPr>
            <a:lvl2pPr marL="45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Col Content - WDC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36576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1200150"/>
            <a:ext cx="4114800" cy="3429000"/>
          </a:xfrm>
        </p:spPr>
        <p:txBody>
          <a:bodyPr/>
          <a:lstStyle>
            <a:lvl1pPr marL="137138" indent="-137138">
              <a:lnSpc>
                <a:spcPct val="95000"/>
              </a:lnSpc>
              <a:spcBef>
                <a:spcPts val="900"/>
              </a:spcBef>
              <a:defRPr sz="1500">
                <a:solidFill>
                  <a:schemeClr val="accent1"/>
                </a:solidFill>
              </a:defRPr>
            </a:lvl1pPr>
            <a:lvl2pPr marL="342848" indent="-171426">
              <a:lnSpc>
                <a:spcPct val="95000"/>
              </a:lnSpc>
              <a:spcBef>
                <a:spcPts val="300"/>
              </a:spcBef>
              <a:defRPr sz="1200"/>
            </a:lvl2pPr>
            <a:lvl3pPr marL="472607" indent="-129761">
              <a:lnSpc>
                <a:spcPct val="95000"/>
              </a:lnSpc>
              <a:spcBef>
                <a:spcPts val="300"/>
              </a:spcBef>
              <a:tabLst/>
              <a:defRPr sz="1100"/>
            </a:lvl3pPr>
            <a:lvl4pPr marL="640460" indent="-122617">
              <a:lnSpc>
                <a:spcPct val="95000"/>
              </a:lnSpc>
              <a:spcBef>
                <a:spcPts val="300"/>
              </a:spcBef>
              <a:defRPr sz="900"/>
            </a:lvl4pPr>
            <a:lvl5pPr marL="685681" indent="-137138">
              <a:lnSpc>
                <a:spcPct val="95000"/>
              </a:lnSpc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38B6-260B-448B-8889-36104071845B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674870" y="1200150"/>
            <a:ext cx="4114800" cy="3429000"/>
          </a:xfrm>
        </p:spPr>
        <p:txBody>
          <a:bodyPr/>
          <a:lstStyle>
            <a:lvl1pPr marL="137138" indent="-137138">
              <a:lnSpc>
                <a:spcPct val="95000"/>
              </a:lnSpc>
              <a:spcBef>
                <a:spcPts val="900"/>
              </a:spcBef>
              <a:defRPr sz="1500">
                <a:solidFill>
                  <a:schemeClr val="accent1"/>
                </a:solidFill>
              </a:defRPr>
            </a:lvl1pPr>
            <a:lvl2pPr marL="342848" indent="-171426">
              <a:lnSpc>
                <a:spcPct val="95000"/>
              </a:lnSpc>
              <a:spcBef>
                <a:spcPts val="300"/>
              </a:spcBef>
              <a:defRPr sz="1200"/>
            </a:lvl2pPr>
            <a:lvl3pPr marL="472607" indent="-129761">
              <a:lnSpc>
                <a:spcPct val="95000"/>
              </a:lnSpc>
              <a:spcBef>
                <a:spcPts val="300"/>
              </a:spcBef>
              <a:tabLst/>
              <a:defRPr sz="1100"/>
            </a:lvl3pPr>
            <a:lvl4pPr marL="640460" indent="-122617">
              <a:lnSpc>
                <a:spcPct val="95000"/>
              </a:lnSpc>
              <a:spcBef>
                <a:spcPts val="300"/>
              </a:spcBef>
              <a:defRPr sz="900"/>
            </a:lvl4pPr>
            <a:lvl5pPr marL="685681" indent="-137138">
              <a:lnSpc>
                <a:spcPct val="95000"/>
              </a:lnSpc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18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Col Content - WDC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36576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1200150"/>
            <a:ext cx="4114800" cy="3429000"/>
          </a:xfrm>
        </p:spPr>
        <p:txBody>
          <a:bodyPr/>
          <a:lstStyle>
            <a:lvl1pPr marL="137138" indent="-137138">
              <a:lnSpc>
                <a:spcPct val="95000"/>
              </a:lnSpc>
              <a:spcBef>
                <a:spcPts val="900"/>
              </a:spcBef>
              <a:defRPr sz="1500">
                <a:solidFill>
                  <a:schemeClr val="accent1"/>
                </a:solidFill>
              </a:defRPr>
            </a:lvl1pPr>
            <a:lvl2pPr marL="342848" indent="-171426">
              <a:lnSpc>
                <a:spcPct val="95000"/>
              </a:lnSpc>
              <a:spcBef>
                <a:spcPts val="300"/>
              </a:spcBef>
              <a:defRPr sz="1200"/>
            </a:lvl2pPr>
            <a:lvl3pPr marL="472607" indent="-129761">
              <a:lnSpc>
                <a:spcPct val="95000"/>
              </a:lnSpc>
              <a:spcBef>
                <a:spcPts val="300"/>
              </a:spcBef>
              <a:tabLst/>
              <a:defRPr sz="1100"/>
            </a:lvl3pPr>
            <a:lvl4pPr marL="640460" indent="-122617">
              <a:lnSpc>
                <a:spcPct val="95000"/>
              </a:lnSpc>
              <a:spcBef>
                <a:spcPts val="300"/>
              </a:spcBef>
              <a:defRPr sz="900"/>
            </a:lvl4pPr>
            <a:lvl5pPr marL="685681" indent="-137138">
              <a:lnSpc>
                <a:spcPct val="95000"/>
              </a:lnSpc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CCE2-EED7-4C3D-BC7C-9756532E3314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354330" y="666750"/>
            <a:ext cx="8435340" cy="36576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accent6"/>
                </a:solidFill>
              </a:defRPr>
            </a:lvl1pPr>
            <a:lvl2pPr marL="45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674870" y="1200150"/>
            <a:ext cx="4114800" cy="3429000"/>
          </a:xfrm>
        </p:spPr>
        <p:txBody>
          <a:bodyPr/>
          <a:lstStyle>
            <a:lvl1pPr marL="137138" indent="-137138">
              <a:lnSpc>
                <a:spcPct val="95000"/>
              </a:lnSpc>
              <a:spcBef>
                <a:spcPts val="900"/>
              </a:spcBef>
              <a:defRPr sz="1500">
                <a:solidFill>
                  <a:schemeClr val="accent1"/>
                </a:solidFill>
              </a:defRPr>
            </a:lvl1pPr>
            <a:lvl2pPr marL="342848" indent="-171426">
              <a:lnSpc>
                <a:spcPct val="95000"/>
              </a:lnSpc>
              <a:spcBef>
                <a:spcPts val="300"/>
              </a:spcBef>
              <a:defRPr sz="1200"/>
            </a:lvl2pPr>
            <a:lvl3pPr marL="472607" indent="-129761">
              <a:lnSpc>
                <a:spcPct val="95000"/>
              </a:lnSpc>
              <a:spcBef>
                <a:spcPts val="300"/>
              </a:spcBef>
              <a:tabLst/>
              <a:defRPr sz="1100"/>
            </a:lvl3pPr>
            <a:lvl4pPr marL="640460" indent="-122617">
              <a:lnSpc>
                <a:spcPct val="95000"/>
              </a:lnSpc>
              <a:spcBef>
                <a:spcPts val="300"/>
              </a:spcBef>
              <a:defRPr sz="900"/>
            </a:lvl4pPr>
            <a:lvl5pPr marL="685681" indent="-137138">
              <a:lnSpc>
                <a:spcPct val="95000"/>
              </a:lnSpc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CFF-4378-4EDA-81C9-46EF3B6EDE48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</p:spPr>
        <p:txBody>
          <a:bodyPr/>
          <a:lstStyle>
            <a:lvl1pPr>
              <a:defRPr sz="23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4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- WDC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36576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7908D-1050-4CB4-843F-DB6BC9B96A2E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354330" y="666750"/>
            <a:ext cx="8435340" cy="36576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accent6"/>
                </a:solidFill>
              </a:defRPr>
            </a:lvl1pPr>
            <a:lvl2pPr marL="457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91668709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1A89DB-A39A-42D6-B8C5-BD2EC376BDE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2"/>
            <a:ext cx="502920" cy="146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</p:spPr>
        <p:txBody>
          <a:bodyPr/>
          <a:lstStyle>
            <a:lvl1pPr>
              <a:defRPr sz="2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4330" y="1200150"/>
            <a:ext cx="8435340" cy="3291840"/>
          </a:xfrm>
        </p:spPr>
        <p:txBody>
          <a:bodyPr/>
          <a:lstStyle>
            <a:lvl1pPr marL="171426" indent="-171426">
              <a:spcBef>
                <a:spcPts val="900"/>
              </a:spcBef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 marL="433325" indent="-216659">
              <a:spcBef>
                <a:spcPts val="3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700">
                <a:solidFill>
                  <a:schemeClr val="bg1"/>
                </a:solidFill>
              </a:defRPr>
            </a:lvl2pPr>
            <a:lvl3pPr marL="604748" indent="-171426">
              <a:spcBef>
                <a:spcPts val="300"/>
              </a:spcBef>
              <a:spcAft>
                <a:spcPts val="0"/>
              </a:spcAft>
              <a:tabLst/>
              <a:defRPr sz="1500">
                <a:solidFill>
                  <a:schemeClr val="bg1"/>
                </a:solidFill>
              </a:defRPr>
            </a:lvl3pPr>
            <a:lvl4pPr marL="602366" indent="-172617">
              <a:spcBef>
                <a:spcPts val="0"/>
              </a:spcBef>
              <a:defRPr sz="1100">
                <a:solidFill>
                  <a:schemeClr val="bg1"/>
                </a:solidFill>
              </a:defRPr>
            </a:lvl4pPr>
            <a:lvl5pPr marL="685681" indent="-137138">
              <a:spcBef>
                <a:spcPts val="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59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WDC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6B223B-4AD4-4002-8CED-CA00FA73CFDE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2"/>
            <a:ext cx="502920" cy="146946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4330" y="274320"/>
            <a:ext cx="4171950" cy="4400550"/>
          </a:xfrm>
          <a:noFill/>
        </p:spPr>
        <p:txBody>
          <a:bodyPr lIns="0" tIns="0" anchor="t" anchorCtr="0"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Verdana" panose="020B0604030504040204" pitchFamily="34" charset="0"/>
              <a:buNone/>
              <a:defRPr sz="3000" i="0">
                <a:solidFill>
                  <a:schemeClr val="bg1"/>
                </a:solidFill>
              </a:defRPr>
            </a:lvl1pPr>
            <a:lvl2pPr marL="261902" indent="-171426">
              <a:spcBef>
                <a:spcPts val="3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200" i="1">
                <a:solidFill>
                  <a:schemeClr val="bg1"/>
                </a:solidFill>
              </a:defRPr>
            </a:lvl2pPr>
            <a:lvl3pPr marL="9142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3000" dirty="0" smtClean="0"/>
              <a:t>Level 1 Text</a:t>
            </a:r>
            <a:endParaRPr lang="en-US" dirty="0" smtClean="0"/>
          </a:p>
          <a:p>
            <a:pPr lvl="1"/>
            <a:r>
              <a:rPr lang="en-US" dirty="0" smtClean="0"/>
              <a:t>Level 2 text</a:t>
            </a:r>
          </a:p>
        </p:txBody>
      </p:sp>
    </p:spTree>
    <p:extLst>
      <p:ext uri="{BB962C8B-B14F-4D97-AF65-F5344CB8AC3E}">
        <p14:creationId xmlns:p14="http://schemas.microsoft.com/office/powerpoint/2010/main" val="42860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28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- WDC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41148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A46AC8-5303-49E9-B9AC-5CF2BC2EEEE8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2"/>
            <a:ext cx="502920" cy="146946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4330" y="274320"/>
            <a:ext cx="3714750" cy="4400550"/>
          </a:xfrm>
          <a:noFill/>
        </p:spPr>
        <p:txBody>
          <a:bodyPr lIns="0" tIns="0" anchor="t" anchorCtr="0"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Verdana" panose="020B0604030504040204" pitchFamily="34" charset="0"/>
              <a:buNone/>
              <a:defRPr sz="3000" i="0">
                <a:solidFill>
                  <a:schemeClr val="bg1"/>
                </a:solidFill>
              </a:defRPr>
            </a:lvl1pPr>
            <a:lvl2pPr marL="261902" indent="-171426">
              <a:buFont typeface="Verdana" panose="020B0604030504040204" pitchFamily="34" charset="0"/>
              <a:buChar char="–"/>
              <a:defRPr sz="1200" i="1">
                <a:solidFill>
                  <a:schemeClr val="bg1"/>
                </a:solidFill>
              </a:defRPr>
            </a:lvl2pPr>
            <a:lvl3pPr marL="9142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3000" dirty="0" smtClean="0"/>
              <a:t>Level 1 Text</a:t>
            </a:r>
            <a:endParaRPr lang="en-US" dirty="0" smtClean="0"/>
          </a:p>
          <a:p>
            <a:pPr lvl="1"/>
            <a:r>
              <a:rPr lang="en-US" dirty="0" smtClean="0"/>
              <a:t>Level 2 text</a:t>
            </a:r>
          </a:p>
        </p:txBody>
      </p:sp>
    </p:spTree>
    <p:extLst>
      <p:ext uri="{BB962C8B-B14F-4D97-AF65-F5344CB8AC3E}">
        <p14:creationId xmlns:p14="http://schemas.microsoft.com/office/powerpoint/2010/main" val="41430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28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74C1-B463-4BF4-A517-817A0D0BEFE0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5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585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09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34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65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158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80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3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3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31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791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203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29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6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293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54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963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98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29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297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67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58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781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49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7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70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85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86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79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56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416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343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997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57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248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95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47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5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9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2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87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426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4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45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842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466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702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07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35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354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7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629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60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58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090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53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23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172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529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73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32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221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552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48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09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142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5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17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400814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283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465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830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32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©2016 Western Digital Corporation or affiliates. All rights reserved. Confidential.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628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7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64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90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23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6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87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890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80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28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8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838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2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561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807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7" y="1541318"/>
            <a:ext cx="6282649" cy="897731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A0150B-E019-4E76-B42F-43EE6478C0D2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286000" y="2500474"/>
            <a:ext cx="5029200" cy="914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68482" y="4910328"/>
            <a:ext cx="2526030" cy="91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1291"/>
            <a:ext cx="9141714" cy="514221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34605-B708-4483-9DE9-817F70CDC047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65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ABBFA-CC84-437C-985A-232958A72E23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548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1DB3D7-B2B3-4BB9-AA2E-4CA1FA095BC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43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resentation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49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914243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Placeholder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365760" y="1627639"/>
            <a:ext cx="1280160" cy="37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114550"/>
            <a:ext cx="4754880" cy="914400"/>
          </a:xfrm>
        </p:spPr>
        <p:txBody>
          <a:bodyPr anchor="t" anchorCtr="0"/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7291B-FB87-4D36-A7BD-1C781D3290FF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" y="4910328"/>
            <a:ext cx="2526030" cy="91440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65760" y="3105150"/>
            <a:ext cx="4754880" cy="838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i="1">
                <a:solidFill>
                  <a:schemeClr val="bg1"/>
                </a:solidFill>
              </a:defRPr>
            </a:lvl1pPr>
            <a:lvl2pPr marL="0" indent="0">
              <a:buNone/>
              <a:defRPr sz="1100" b="0">
                <a:solidFill>
                  <a:schemeClr val="bg1"/>
                </a:solidFill>
              </a:defRPr>
            </a:lvl2pPr>
            <a:lvl3pPr marL="274277" indent="0">
              <a:buNone/>
              <a:defRPr>
                <a:solidFill>
                  <a:schemeClr val="bg1"/>
                </a:solidFill>
              </a:defRPr>
            </a:lvl3pPr>
            <a:lvl4pPr marL="411410" indent="0">
              <a:buNone/>
              <a:defRPr>
                <a:solidFill>
                  <a:schemeClr val="bg1"/>
                </a:solidFill>
              </a:defRPr>
            </a:lvl4pPr>
            <a:lvl5pPr marL="54854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53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22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39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7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94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5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2145" y="689906"/>
            <a:ext cx="8729295" cy="504873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87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5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1810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99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45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65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33302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624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32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5627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32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2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5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99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2459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52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2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2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372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9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65" indent="0">
              <a:buNone/>
              <a:defRPr sz="2400"/>
            </a:lvl3pPr>
            <a:lvl4pPr marL="1371396" indent="0">
              <a:buNone/>
              <a:defRPr sz="2000"/>
            </a:lvl4pPr>
            <a:lvl5pPr marL="1828529" indent="0">
              <a:buNone/>
              <a:defRPr sz="2000"/>
            </a:lvl5pPr>
            <a:lvl6pPr marL="2285658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42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0578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3114" y="3579868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3114" y="3093581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1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3114" y="3904494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2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3114" y="4238527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171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97682" y="1084733"/>
            <a:ext cx="465425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Rectangle 32"/>
          <p:cNvSpPr/>
          <p:nvPr userDrawn="1"/>
        </p:nvSpPr>
        <p:spPr>
          <a:xfrm>
            <a:off x="0" y="3057804"/>
            <a:ext cx="9144000" cy="1620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4" y="321304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4" y="3805632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4" y="408051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4" y="4380648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800" dirty="0" smtClean="0">
                <a:solidFill>
                  <a:prstClr val="black">
                    <a:lumMod val="50000"/>
                    <a:lumOff val="50000"/>
                  </a:prstClr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409324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55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58486" y="2085469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57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39575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29125" y="1084727"/>
            <a:ext cx="4440556" cy="35901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54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01752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01752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aprison_R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2" y="1084733"/>
            <a:ext cx="4379937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1084733"/>
            <a:ext cx="4223986" cy="36358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744" y="1084727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86091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286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687286" indent="-23015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Symbol" pitchFamily="18" charset="2"/>
              <a:buChar char="¨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4572001" y="1565910"/>
            <a:ext cx="4198724" cy="3154680"/>
          </a:xfrm>
          <a:prstGeom prst="rect">
            <a:avLst/>
          </a:prstGeom>
        </p:spPr>
        <p:txBody>
          <a:bodyPr/>
          <a:lstStyle>
            <a:lvl1pPr marL="228564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charset="2"/>
              <a:buChar char="§"/>
              <a:defRPr sz="2400"/>
            </a:lvl1pPr>
            <a:lvl2pPr marL="799980" indent="-342848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lvl2pPr>
            <a:lvl3pPr marL="114283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40000"/>
              <a:buFont typeface="Wingdings" charset="2"/>
              <a:buChar char="u"/>
              <a:defRPr/>
            </a:lvl3pPr>
            <a:lvl4pPr marL="1599960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/>
              <a:buChar char="o"/>
              <a:defRPr/>
            </a:lvl4pPr>
            <a:lvl5pPr marL="2057093" indent="-22856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9978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201513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15395" y="1611629"/>
            <a:ext cx="2741292" cy="20278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79024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00559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14441" y="3669030"/>
            <a:ext cx="274320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79024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200559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214441" y="1345570"/>
            <a:ext cx="2743200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71550"/>
            <a:ext cx="90525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Full Frame Photo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925830"/>
            <a:ext cx="914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 txBox="1">
            <a:spLocks noGrp="1"/>
          </p:cNvSpPr>
          <p:nvPr userDrawn="1"/>
        </p:nvSpPr>
        <p:spPr bwMode="gray">
          <a:xfrm>
            <a:off x="5962650" y="4855375"/>
            <a:ext cx="2603500" cy="173831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sz="1000" dirty="0" smtClean="0">
                <a:solidFill>
                  <a:prstClr val="white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7" name="Slide Number Placeholder 4"/>
          <p:cNvSpPr txBox="1">
            <a:spLocks noGrp="1"/>
          </p:cNvSpPr>
          <p:nvPr userDrawn="1"/>
        </p:nvSpPr>
        <p:spPr bwMode="auto">
          <a:xfrm>
            <a:off x="6934200" y="4843462"/>
            <a:ext cx="2133600" cy="242888"/>
          </a:xfrm>
          <a:prstGeom prst="rect">
            <a:avLst/>
          </a:prstGeom>
          <a:noFill/>
          <a:ln>
            <a:noFill/>
          </a:ln>
          <a:extLst/>
        </p:spPr>
        <p:txBody>
          <a:bodyPr lIns="91428" tIns="45714" rIns="91428" bIns="45714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063CCD2-ADB5-4F24-9894-4A39DF9A8A5B}" type="slidenum">
              <a:rPr lang="en-US" sz="1000" smtClean="0">
                <a:solidFill>
                  <a:prstClr val="white"/>
                </a:solidFill>
              </a:rPr>
              <a:pPr algn="r" eaLnBrk="1" hangingPunct="1">
                <a:defRPr/>
              </a:pPr>
              <a:t>‹#›</a:t>
            </a:fld>
            <a:endParaRPr lang="en-US" sz="1000" dirty="0" smtClean="0">
              <a:solidFill>
                <a:prstClr val="white"/>
              </a:solidFill>
            </a:endParaRPr>
          </a:p>
        </p:txBody>
      </p:sp>
      <p:cxnSp>
        <p:nvCxnSpPr>
          <p:cNvPr id="8" name="Straight Connector 8"/>
          <p:cNvCxnSpPr>
            <a:cxnSpLocks noChangeShapeType="1"/>
          </p:cNvCxnSpPr>
          <p:nvPr userDrawn="1"/>
        </p:nvCxnSpPr>
        <p:spPr bwMode="auto">
          <a:xfrm>
            <a:off x="228600" y="800100"/>
            <a:ext cx="3581400" cy="285750"/>
          </a:xfrm>
          <a:prstGeom prst="line">
            <a:avLst/>
          </a:prstGeom>
          <a:noFill/>
          <a:ln w="12700" algn="ctr">
            <a:noFill/>
            <a:round/>
            <a:headEnd/>
            <a:tailEnd/>
          </a:ln>
        </p:spPr>
      </p:cxnSp>
      <p:cxnSp>
        <p:nvCxnSpPr>
          <p:cNvPr id="9" name="Straight Connector 9"/>
          <p:cNvCxnSpPr>
            <a:cxnSpLocks noChangeShapeType="1"/>
          </p:cNvCxnSpPr>
          <p:nvPr userDrawn="1"/>
        </p:nvCxnSpPr>
        <p:spPr bwMode="auto">
          <a:xfrm>
            <a:off x="228600" y="800100"/>
            <a:ext cx="8763000" cy="0"/>
          </a:xfrm>
          <a:prstGeom prst="line">
            <a:avLst/>
          </a:prstGeom>
          <a:noFill/>
          <a:ln w="15875" algn="ctr">
            <a:solidFill>
              <a:srgbClr val="ED1C24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28600" y="914400"/>
            <a:ext cx="8763000" cy="354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763000" cy="685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515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5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</p:spPr>
        <p:txBody>
          <a:bodyPr lIns="91428" tIns="45714" rIns="91428" bIns="45714"/>
          <a:lstStyle/>
          <a:p>
            <a:fld id="{B2A59064-212F-FC49-956B-F376905B8A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82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0406" y="113402"/>
            <a:ext cx="8794847" cy="51005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230402" y="703615"/>
            <a:ext cx="8782971" cy="4063808"/>
          </a:xfrm>
          <a:prstGeom prst="rect">
            <a:avLst/>
          </a:prstGeom>
        </p:spPr>
        <p:txBody>
          <a:bodyPr/>
          <a:lstStyle>
            <a:lvl1pPr marL="228564" indent="-228564">
              <a:buSzPct val="70000"/>
              <a:buFont typeface="Wingdings" charset="2"/>
              <a:buChar char="§"/>
              <a:defRPr sz="2400"/>
            </a:lvl1pPr>
            <a:lvl2pPr marL="799980" indent="-342848">
              <a:buFont typeface="Arial"/>
              <a:buChar char="•"/>
              <a:defRPr sz="2200"/>
            </a:lvl2pPr>
            <a:lvl3pPr marL="1142830" indent="-228564">
              <a:buSzPct val="40000"/>
              <a:buFont typeface="Wingdings" charset="2"/>
              <a:buChar char="u"/>
              <a:defRPr/>
            </a:lvl3pPr>
            <a:lvl4pPr marL="1599960" indent="-228564">
              <a:buSzPct val="70000"/>
              <a:buFont typeface="Courier New"/>
              <a:buChar char="o"/>
              <a:defRPr/>
            </a:lvl4pPr>
            <a:lvl5pPr marL="2057093" indent="-228564">
              <a:buSzPct val="60000"/>
              <a:buFont typeface="Wingdings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879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755038" y="1671978"/>
            <a:ext cx="5303520" cy="1036932"/>
            <a:chOff x="772436" y="980728"/>
            <a:chExt cx="6401476" cy="1251618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847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305780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Insert Image for Title Slide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057804"/>
            <a:ext cx="9144000" cy="138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73117" y="3579870"/>
            <a:ext cx="7831137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73117" y="3093583"/>
            <a:ext cx="7831137" cy="4862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73117" y="3904496"/>
            <a:ext cx="783113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73117" y="4238529"/>
            <a:ext cx="783113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06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3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9" y="50800"/>
            <a:ext cx="4537075" cy="43931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727" y="50800"/>
            <a:ext cx="4526279" cy="4393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79509" y="843566"/>
            <a:ext cx="4292501" cy="8802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lnSpc>
                <a:spcPct val="70000"/>
              </a:lnSpc>
              <a:buFont typeface="Arial" pitchFamily="34" charset="0"/>
              <a:buNone/>
              <a:defRPr lang="en-US" sz="3200" b="1" dirty="0" smtClean="0">
                <a:solidFill>
                  <a:srgbClr val="4D4D4D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Presentation Title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61305" y="2432363"/>
            <a:ext cx="3990657" cy="230833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0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Job Title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5" y="2836953"/>
            <a:ext cx="3990657" cy="207749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1400" dirty="0" smtClean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 smtClean="0"/>
              <a:t>Click to edit Date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1307" y="2160278"/>
            <a:ext cx="4310696" cy="323165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>
            <a:lvl1pPr marL="0" indent="0">
              <a:buFont typeface="Arial" pitchFamily="34" charset="0"/>
              <a:buNone/>
              <a:defRPr lang="en-US" sz="2400" baseline="0" dirty="0" smtClean="0">
                <a:solidFill>
                  <a:srgbClr val="4D4D4D"/>
                </a:solidFill>
              </a:defRPr>
            </a:lvl1pPr>
          </a:lstStyle>
          <a:p>
            <a:pPr marL="0" lvl="0"/>
            <a:r>
              <a:rPr lang="en-US" dirty="0" smtClean="0"/>
              <a:t>Click to edit Presenter’s Name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157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769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Department Name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68730"/>
            <a:ext cx="9144000" cy="2606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58486" y="2060851"/>
            <a:ext cx="7831137" cy="5355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lvl1pPr marL="0" indent="0">
              <a:buFont typeface="Arial" pitchFamily="34" charset="0"/>
              <a:buNone/>
              <a:defRPr lang="en-US" sz="3600" b="1" dirty="0" smtClea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add Section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03410"/>
            <a:ext cx="9144000" cy="54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888065" y="4598531"/>
            <a:ext cx="2027337" cy="396385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769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5840"/>
            <a:ext cx="8732520" cy="3760470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  <a:lvl2pPr>
              <a:spcBef>
                <a:spcPts val="400"/>
              </a:spcBef>
              <a:spcAft>
                <a:spcPts val="400"/>
              </a:spcAft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265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480" y="1268968"/>
            <a:ext cx="4184362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1846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rgbClr val="505050"/>
                </a:solidFill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03208"/>
            <a:ext cx="4214842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380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52939" y="1267371"/>
            <a:ext cx="4508500" cy="33963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66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68968"/>
            <a:ext cx="4223986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27326" y="1337317"/>
            <a:ext cx="4524614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98306" y="1268968"/>
            <a:ext cx="4417094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Insert Chart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498306" y="1748790"/>
            <a:ext cx="4325654" cy="29146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7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Re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50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mparison_Gre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8098" y="1337317"/>
            <a:ext cx="4145030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727448" y="1337317"/>
            <a:ext cx="4142232" cy="33832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25192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098" y="1348747"/>
            <a:ext cx="4144488" cy="3314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237744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4633212" y="903208"/>
            <a:ext cx="4214842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400" b="1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130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6" indent="0">
              <a:buNone/>
              <a:defRPr sz="1600" b="1"/>
            </a:lvl4pPr>
            <a:lvl5pPr marL="1828529" indent="0">
              <a:buNone/>
              <a:defRPr sz="1600" b="1"/>
            </a:lvl5pPr>
            <a:lvl6pPr marL="2285658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2" indent="0">
              <a:buNone/>
              <a:defRPr sz="1600" b="1"/>
            </a:lvl9pPr>
          </a:lstStyle>
          <a:p>
            <a:pPr marL="0" lvl="0" indent="0" algn="l" defTabSz="91426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06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272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407761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32801" y="1649859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853250" y="1657350"/>
            <a:ext cx="2103120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8288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40792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3296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0" y="3257550"/>
            <a:ext cx="2103120" cy="685800"/>
          </a:xfrm>
        </p:spPr>
        <p:txBody>
          <a:bodyPr lIns="45714" rIns="45714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30" indent="0">
              <a:buNone/>
              <a:defRPr sz="1100"/>
            </a:lvl2pPr>
            <a:lvl3pPr marL="914265" indent="0">
              <a:buNone/>
              <a:defRPr sz="11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182571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240761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632653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6853102" y="1402723"/>
            <a:ext cx="2103437" cy="266065"/>
          </a:xfrm>
          <a:solidFill>
            <a:schemeClr val="accent2"/>
          </a:solidFill>
        </p:spPr>
        <p:txBody>
          <a:bodyPr lIns="91428" rIns="91428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130" indent="0">
              <a:buNone/>
              <a:defRPr sz="1000"/>
            </a:lvl2pPr>
            <a:lvl3pPr marL="914265" indent="0">
              <a:buNone/>
              <a:defRPr sz="1000"/>
            </a:lvl3pPr>
            <a:lvl4pPr marL="1371396" indent="0">
              <a:buNone/>
              <a:defRPr sz="1000"/>
            </a:lvl4pPr>
            <a:lvl5pPr marL="1828529" indent="0">
              <a:buNone/>
              <a:defRPr sz="1000"/>
            </a:lvl5pPr>
          </a:lstStyle>
          <a:p>
            <a:pPr lvl="0"/>
            <a:r>
              <a:rPr lang="en-US" dirty="0" smtClean="0"/>
              <a:t>Photo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54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286.xml"/><Relationship Id="rId26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75.xml"/><Relationship Id="rId12" Type="http://schemas.openxmlformats.org/officeDocument/2006/relationships/slideLayout" Target="../slideLayouts/slideLayout280.xml"/><Relationship Id="rId17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70.xml"/><Relationship Id="rId16" Type="http://schemas.openxmlformats.org/officeDocument/2006/relationships/slideLayout" Target="../slideLayouts/slideLayout284.xml"/><Relationship Id="rId20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24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83.xml"/><Relationship Id="rId23" Type="http://schemas.openxmlformats.org/officeDocument/2006/relationships/slideLayout" Target="../slideLayouts/slideLayout291.xml"/><Relationship Id="rId28" Type="http://schemas.openxmlformats.org/officeDocument/2006/relationships/theme" Target="../theme/theme12.xml"/><Relationship Id="rId10" Type="http://schemas.openxmlformats.org/officeDocument/2006/relationships/slideLayout" Target="../slideLayouts/slideLayout278.xml"/><Relationship Id="rId19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Relationship Id="rId14" Type="http://schemas.openxmlformats.org/officeDocument/2006/relationships/slideLayout" Target="../slideLayouts/slideLayout282.xml"/><Relationship Id="rId22" Type="http://schemas.openxmlformats.org/officeDocument/2006/relationships/slideLayout" Target="../slideLayouts/slideLayout290.xml"/><Relationship Id="rId27" Type="http://schemas.openxmlformats.org/officeDocument/2006/relationships/slideLayout" Target="../slideLayouts/slideLayout29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8.xml"/><Relationship Id="rId18" Type="http://schemas.openxmlformats.org/officeDocument/2006/relationships/slideLayout" Target="../slideLayouts/slideLayout313.xml"/><Relationship Id="rId26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298.xml"/><Relationship Id="rId21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2.xml"/><Relationship Id="rId25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24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00.xml"/><Relationship Id="rId15" Type="http://schemas.openxmlformats.org/officeDocument/2006/relationships/slideLayout" Target="../slideLayouts/slideLayout310.xml"/><Relationship Id="rId23" Type="http://schemas.openxmlformats.org/officeDocument/2006/relationships/slideLayout" Target="../slideLayouts/slideLayout318.xml"/><Relationship Id="rId28" Type="http://schemas.openxmlformats.org/officeDocument/2006/relationships/theme" Target="../theme/theme13.xml"/><Relationship Id="rId10" Type="http://schemas.openxmlformats.org/officeDocument/2006/relationships/slideLayout" Target="../slideLayouts/slideLayout305.xml"/><Relationship Id="rId19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317.xml"/><Relationship Id="rId27" Type="http://schemas.openxmlformats.org/officeDocument/2006/relationships/slideLayout" Target="../slideLayouts/slideLayout32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slideLayout" Target="../slideLayouts/slideLayout335.xml"/><Relationship Id="rId18" Type="http://schemas.openxmlformats.org/officeDocument/2006/relationships/slideLayout" Target="../slideLayouts/slideLayout340.xml"/><Relationship Id="rId26" Type="http://schemas.openxmlformats.org/officeDocument/2006/relationships/slideLayout" Target="../slideLayouts/slideLayout348.xml"/><Relationship Id="rId3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17" Type="http://schemas.openxmlformats.org/officeDocument/2006/relationships/slideLayout" Target="../slideLayouts/slideLayout339.xml"/><Relationship Id="rId25" Type="http://schemas.openxmlformats.org/officeDocument/2006/relationships/slideLayout" Target="../slideLayouts/slideLayout347.xml"/><Relationship Id="rId2" Type="http://schemas.openxmlformats.org/officeDocument/2006/relationships/slideLayout" Target="../slideLayouts/slideLayout324.xml"/><Relationship Id="rId16" Type="http://schemas.openxmlformats.org/officeDocument/2006/relationships/slideLayout" Target="../slideLayouts/slideLayout338.xml"/><Relationship Id="rId20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24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37.xml"/><Relationship Id="rId23" Type="http://schemas.openxmlformats.org/officeDocument/2006/relationships/slideLayout" Target="../slideLayouts/slideLayout345.xml"/><Relationship Id="rId28" Type="http://schemas.openxmlformats.org/officeDocument/2006/relationships/theme" Target="../theme/theme14.xml"/><Relationship Id="rId10" Type="http://schemas.openxmlformats.org/officeDocument/2006/relationships/slideLayout" Target="../slideLayouts/slideLayout332.xml"/><Relationship Id="rId19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6.xml"/><Relationship Id="rId22" Type="http://schemas.openxmlformats.org/officeDocument/2006/relationships/slideLayout" Target="../slideLayouts/slideLayout344.xml"/><Relationship Id="rId27" Type="http://schemas.openxmlformats.org/officeDocument/2006/relationships/slideLayout" Target="../slideLayouts/slideLayout34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51.xml"/><Relationship Id="rId1" Type="http://schemas.openxmlformats.org/officeDocument/2006/relationships/slideLayout" Target="../slideLayouts/slideLayout350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354.xml"/><Relationship Id="rId4" Type="http://schemas.openxmlformats.org/officeDocument/2006/relationships/slideLayout" Target="../slideLayouts/slideLayout35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9.xml"/><Relationship Id="rId9" Type="http://schemas.openxmlformats.org/officeDocument/2006/relationships/image" Target="../media/image1.emf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6.xml"/><Relationship Id="rId9" Type="http://schemas.openxmlformats.org/officeDocument/2006/relationships/image" Target="../media/image1.emf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83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89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388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9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3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394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6.xml"/><Relationship Id="rId9" Type="http://schemas.openxmlformats.org/officeDocument/2006/relationships/image" Target="../media/image1.emf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02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405.xml"/><Relationship Id="rId5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40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3" Type="http://schemas.openxmlformats.org/officeDocument/2006/relationships/slideLayout" Target="../slideLayouts/slideLayout408.xml"/><Relationship Id="rId7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9" Type="http://schemas.openxmlformats.org/officeDocument/2006/relationships/image" Target="../media/image1.emf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416.xml"/><Relationship Id="rId9" Type="http://schemas.openxmlformats.org/officeDocument/2006/relationships/image" Target="../media/image1.emf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21.xml"/><Relationship Id="rId1" Type="http://schemas.openxmlformats.org/officeDocument/2006/relationships/slideLayout" Target="../slideLayouts/slideLayout420.xml"/><Relationship Id="rId6" Type="http://schemas.openxmlformats.org/officeDocument/2006/relationships/theme" Target="../theme/theme25.xml"/><Relationship Id="rId5" Type="http://schemas.openxmlformats.org/officeDocument/2006/relationships/slideLayout" Target="../slideLayouts/slideLayout424.xml"/><Relationship Id="rId4" Type="http://schemas.openxmlformats.org/officeDocument/2006/relationships/slideLayout" Target="../slideLayouts/slideLayout42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theme" Target="../theme/theme26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5" Type="http://schemas.openxmlformats.org/officeDocument/2006/relationships/slideLayout" Target="../slideLayouts/slideLayout429.xml"/><Relationship Id="rId4" Type="http://schemas.openxmlformats.org/officeDocument/2006/relationships/slideLayout" Target="../slideLayouts/slideLayout428.xml"/><Relationship Id="rId9" Type="http://schemas.openxmlformats.org/officeDocument/2006/relationships/image" Target="../media/image1.emf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34.xml"/><Relationship Id="rId7" Type="http://schemas.openxmlformats.org/officeDocument/2006/relationships/theme" Target="../theme/theme27.xml"/><Relationship Id="rId2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32.xml"/><Relationship Id="rId6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3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440.xml"/><Relationship Id="rId7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8.xml"/><Relationship Id="rId6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41.xml"/><Relationship Id="rId9" Type="http://schemas.openxmlformats.org/officeDocument/2006/relationships/image" Target="../media/image1.emf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47.xml"/><Relationship Id="rId7" Type="http://schemas.openxmlformats.org/officeDocument/2006/relationships/theme" Target="../theme/theme29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53.xml"/><Relationship Id="rId7" Type="http://schemas.openxmlformats.org/officeDocument/2006/relationships/theme" Target="../theme/theme30.xml"/><Relationship Id="rId2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5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59.xml"/><Relationship Id="rId7" Type="http://schemas.openxmlformats.org/officeDocument/2006/relationships/theme" Target="../theme/theme31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5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6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theme" Target="../theme/theme32.xml"/><Relationship Id="rId3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64.xml"/><Relationship Id="rId1" Type="http://schemas.openxmlformats.org/officeDocument/2006/relationships/slideLayout" Target="../slideLayouts/slideLayout463.xml"/><Relationship Id="rId6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6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chemeClr val="tx2"/>
                </a:solidFill>
                <a:effectLst/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marL="0" marR="0" lvl="0" indent="0" algn="ctr" defTabSz="91426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D0805C-640A-49D9-81A6-59BD7BEBF471}" type="slidenum"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pPr marL="0" marR="0" lvl="0" indent="0" algn="ctr" defTabSz="91426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772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3" r:id="rId18"/>
    <p:sldLayoutId id="2147483649" r:id="rId19"/>
    <p:sldLayoutId id="2147483689" r:id="rId20"/>
    <p:sldLayoutId id="2147483690" r:id="rId21"/>
    <p:sldLayoutId id="2147483692" r:id="rId22"/>
    <p:sldLayoutId id="2147483693" r:id="rId23"/>
    <p:sldLayoutId id="2147483695" r:id="rId24"/>
    <p:sldLayoutId id="2147483696" r:id="rId25"/>
    <p:sldLayoutId id="2147483699" r:id="rId26"/>
    <p:sldLayoutId id="2147483701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  <a:prstGeom prst="rect">
            <a:avLst/>
          </a:prstGeom>
        </p:spPr>
        <p:txBody>
          <a:bodyPr vert="horz" lIns="91428" tIns="45714" rIns="91428" bIns="45714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084500"/>
            <a:ext cx="8695824" cy="368181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92042"/>
            <a:ext cx="2895600" cy="173037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oter Placeholder 2"/>
          <p:cNvSpPr txBox="1">
            <a:spLocks noGrp="1"/>
          </p:cNvSpPr>
          <p:nvPr/>
        </p:nvSpPr>
        <p:spPr bwMode="gray">
          <a:xfrm>
            <a:off x="6129021" y="4912525"/>
            <a:ext cx="2603500" cy="1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237785" y="4887283"/>
            <a:ext cx="768057" cy="150170"/>
            <a:chOff x="772436" y="980728"/>
            <a:chExt cx="6401476" cy="1251618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53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265" rtl="0" eaLnBrk="1" latinLnBrk="0" hangingPunct="1">
        <a:lnSpc>
          <a:spcPct val="80000"/>
        </a:lnSpc>
        <a:spcBef>
          <a:spcPct val="0"/>
        </a:spcBef>
        <a:buNone/>
        <a:defRPr lang="en-US" sz="32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5708" indent="-285708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286" indent="-23015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Symbol" pitchFamily="18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2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17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  <p:sldLayoutId id="2147484142" r:id="rId12"/>
    <p:sldLayoutId id="2147484143" r:id="rId13"/>
    <p:sldLayoutId id="2147484144" r:id="rId14"/>
    <p:sldLayoutId id="2147484145" r:id="rId15"/>
    <p:sldLayoutId id="2147484146" r:id="rId16"/>
    <p:sldLayoutId id="2147484147" r:id="rId17"/>
    <p:sldLayoutId id="2147484148" r:id="rId18"/>
    <p:sldLayoutId id="2147484149" r:id="rId19"/>
    <p:sldLayoutId id="2147484150" r:id="rId20"/>
    <p:sldLayoutId id="2147484151" r:id="rId21"/>
    <p:sldLayoutId id="2147484152" r:id="rId22"/>
    <p:sldLayoutId id="2147484153" r:id="rId23"/>
    <p:sldLayoutId id="2147484154" r:id="rId24"/>
    <p:sldLayoutId id="2147484155" r:id="rId25"/>
    <p:sldLayoutId id="2147484156" r:id="rId26"/>
    <p:sldLayoutId id="2147484157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7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F5B17463-9C22-4D11-9D87-6E508EA2D011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0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6" r:id="rId6"/>
    <p:sldLayoutId id="214748430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7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5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3" r:id="rId6"/>
    <p:sldLayoutId id="214748432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2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3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40" r:id="rId6"/>
    <p:sldLayoutId id="2147484341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9" r:id="rId6"/>
    <p:sldLayoutId id="2147484350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6" r:id="rId6"/>
    <p:sldLayoutId id="214748436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5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3" r:id="rId6"/>
    <p:sldLayoutId id="214748438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1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2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5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5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9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3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4330" y="274320"/>
            <a:ext cx="843534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30" y="1200150"/>
            <a:ext cx="841248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63840" y="4910328"/>
            <a:ext cx="45720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A20001C0-E95F-43F1-83BB-C53C88F82C88}" type="datetime1">
              <a:rPr lang="en-US" smtClean="0">
                <a:solidFill>
                  <a:prstClr val="black"/>
                </a:solidFill>
              </a:rPr>
              <a:pPr defTabSz="914243"/>
              <a:t>10/4/2017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170" y="4910328"/>
            <a:ext cx="252603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360" y="4910328"/>
            <a:ext cx="182880" cy="9144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914243"/>
            <a:fld id="{117D082C-22F7-460A-B107-A5704CF548D4}" type="slidenum">
              <a:rPr lang="en-US" smtClean="0">
                <a:solidFill>
                  <a:prstClr val="black"/>
                </a:solidFill>
              </a:rPr>
              <a:pPr defTabSz="91424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873759"/>
            <a:ext cx="502920" cy="1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243" rtl="0" eaLnBrk="1" latinLnBrk="0" hangingPunct="1"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38" indent="-137138" algn="l" defTabSz="914243" rtl="0" eaLnBrk="1" latinLnBrk="0" hangingPunct="1">
        <a:lnSpc>
          <a:spcPct val="95000"/>
        </a:lnSpc>
        <a:spcBef>
          <a:spcPts val="900"/>
        </a:spcBef>
        <a:buFont typeface="Arial" panose="020B0604020202020204" pitchFamily="34" charset="0"/>
        <a:buChar char="•"/>
        <a:defRPr sz="17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848" indent="-167855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72607" indent="-129761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0460" indent="-122617" algn="l" defTabSz="914243" rtl="0" eaLnBrk="1" latinLnBrk="0" hangingPunct="1">
        <a:lnSpc>
          <a:spcPct val="95000"/>
        </a:lnSpc>
        <a:spcBef>
          <a:spcPts val="300"/>
        </a:spcBef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81" indent="-137138" algn="l" defTabSz="914243" rtl="0" eaLnBrk="1" latinLnBrk="0" hangingPunct="1"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59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9142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 userDrawn="1"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 userDrawn="1"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0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 userDrawn="1"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 userDrawn="1"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9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  <p:sldLayoutId id="2147483858" r:id="rId22"/>
    <p:sldLayoutId id="2147483859" r:id="rId23"/>
    <p:sldLayoutId id="2147483860" r:id="rId24"/>
    <p:sldLayoutId id="2147483861" r:id="rId25"/>
    <p:sldLayoutId id="2147483862" r:id="rId26"/>
    <p:sldLayoutId id="2147483863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  <a:prstGeom prst="rect">
            <a:avLst/>
          </a:prstGeom>
        </p:spPr>
        <p:txBody>
          <a:bodyPr vert="horz" lIns="91428" tIns="45714" rIns="91428" bIns="45714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084500"/>
            <a:ext cx="8695824" cy="368181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92042"/>
            <a:ext cx="2895600" cy="173037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oter Placeholder 2"/>
          <p:cNvSpPr txBox="1">
            <a:spLocks noGrp="1"/>
          </p:cNvSpPr>
          <p:nvPr/>
        </p:nvSpPr>
        <p:spPr bwMode="gray">
          <a:xfrm>
            <a:off x="6129021" y="4912525"/>
            <a:ext cx="2603500" cy="1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237785" y="4887283"/>
            <a:ext cx="768057" cy="150170"/>
            <a:chOff x="772436" y="980728"/>
            <a:chExt cx="6401476" cy="1251618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265" rtl="0" eaLnBrk="1" latinLnBrk="0" hangingPunct="1">
        <a:lnSpc>
          <a:spcPct val="80000"/>
        </a:lnSpc>
        <a:spcBef>
          <a:spcPct val="0"/>
        </a:spcBef>
        <a:buNone/>
        <a:defRPr lang="en-US" sz="32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5708" indent="-285708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286" indent="-23015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Symbol" pitchFamily="18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  <a:prstGeom prst="rect">
            <a:avLst/>
          </a:prstGeom>
        </p:spPr>
        <p:txBody>
          <a:bodyPr vert="horz" lIns="91428" tIns="45714" rIns="91428" bIns="45714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084500"/>
            <a:ext cx="8695824" cy="368181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92042"/>
            <a:ext cx="2895600" cy="173037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oter Placeholder 2"/>
          <p:cNvSpPr txBox="1">
            <a:spLocks noGrp="1"/>
          </p:cNvSpPr>
          <p:nvPr/>
        </p:nvSpPr>
        <p:spPr bwMode="gray">
          <a:xfrm>
            <a:off x="6129021" y="4912525"/>
            <a:ext cx="2603500" cy="1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237785" y="4887283"/>
            <a:ext cx="768057" cy="150170"/>
            <a:chOff x="772436" y="980728"/>
            <a:chExt cx="6401476" cy="1251618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1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265" rtl="0" eaLnBrk="1" latinLnBrk="0" hangingPunct="1">
        <a:lnSpc>
          <a:spcPct val="80000"/>
        </a:lnSpc>
        <a:spcBef>
          <a:spcPct val="0"/>
        </a:spcBef>
        <a:buNone/>
        <a:defRPr lang="en-US" sz="32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5708" indent="-285708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286" indent="-23015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Symbol" pitchFamily="18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240030"/>
            <a:ext cx="8721538" cy="685800"/>
          </a:xfrm>
          <a:prstGeom prst="rect">
            <a:avLst/>
          </a:prstGeom>
        </p:spPr>
        <p:txBody>
          <a:bodyPr vert="horz" lIns="91428" tIns="45714" rIns="91428" bIns="45714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084500"/>
            <a:ext cx="8695824" cy="368181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92042"/>
            <a:ext cx="2895600" cy="173037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D4D4D"/>
                </a:solidFill>
              </a:rPr>
              <a:t>Presentation Title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oter Placeholder 2"/>
          <p:cNvSpPr txBox="1">
            <a:spLocks noGrp="1"/>
          </p:cNvSpPr>
          <p:nvPr/>
        </p:nvSpPr>
        <p:spPr bwMode="gray">
          <a:xfrm>
            <a:off x="6129021" y="4912525"/>
            <a:ext cx="2603500" cy="1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237785" y="4887283"/>
            <a:ext cx="768057" cy="150170"/>
            <a:chOff x="772436" y="980728"/>
            <a:chExt cx="6401476" cy="1251618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0808" y="4901333"/>
            <a:ext cx="502920" cy="185019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73C3A94B-516F-47EF-8532-4F6F622CA774}" type="slidenum">
              <a:rPr lang="en-US" smtClean="0">
                <a:solidFill>
                  <a:srgbClr val="4D4D4D"/>
                </a:solidFill>
              </a:rPr>
              <a:pPr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6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265" rtl="0" eaLnBrk="1" latinLnBrk="0" hangingPunct="1">
        <a:lnSpc>
          <a:spcPct val="80000"/>
        </a:lnSpc>
        <a:spcBef>
          <a:spcPct val="0"/>
        </a:spcBef>
        <a:buNone/>
        <a:defRPr lang="en-US" sz="3200" b="1" kern="1200" dirty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5708" indent="-285708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286" indent="-23015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Symbol" pitchFamily="18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28602" y="4884132"/>
            <a:ext cx="786975" cy="153868"/>
            <a:chOff x="772436" y="980728"/>
            <a:chExt cx="6401476" cy="1251618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625897" y="998392"/>
              <a:ext cx="1825703" cy="1207458"/>
            </a:xfrm>
            <a:custGeom>
              <a:avLst/>
              <a:gdLst>
                <a:gd name="T0" fmla="*/ 127 w 204"/>
                <a:gd name="T1" fmla="*/ 0 h 134"/>
                <a:gd name="T2" fmla="*/ 105 w 204"/>
                <a:gd name="T3" fmla="*/ 0 h 134"/>
                <a:gd name="T4" fmla="*/ 102 w 204"/>
                <a:gd name="T5" fmla="*/ 5 h 134"/>
                <a:gd name="T6" fmla="*/ 105 w 204"/>
                <a:gd name="T7" fmla="*/ 11 h 134"/>
                <a:gd name="T8" fmla="*/ 124 w 204"/>
                <a:gd name="T9" fmla="*/ 11 h 134"/>
                <a:gd name="T10" fmla="*/ 170 w 204"/>
                <a:gd name="T11" fmla="*/ 67 h 134"/>
                <a:gd name="T12" fmla="*/ 122 w 204"/>
                <a:gd name="T13" fmla="*/ 124 h 134"/>
                <a:gd name="T14" fmla="*/ 109 w 204"/>
                <a:gd name="T15" fmla="*/ 124 h 134"/>
                <a:gd name="T16" fmla="*/ 106 w 204"/>
                <a:gd name="T17" fmla="*/ 121 h 134"/>
                <a:gd name="T18" fmla="*/ 106 w 204"/>
                <a:gd name="T19" fmla="*/ 63 h 134"/>
                <a:gd name="T20" fmla="*/ 71 w 204"/>
                <a:gd name="T21" fmla="*/ 33 h 134"/>
                <a:gd name="T22" fmla="*/ 41 w 204"/>
                <a:gd name="T23" fmla="*/ 50 h 134"/>
                <a:gd name="T24" fmla="*/ 41 w 204"/>
                <a:gd name="T25" fmla="*/ 38 h 134"/>
                <a:gd name="T26" fmla="*/ 38 w 204"/>
                <a:gd name="T27" fmla="*/ 35 h 134"/>
                <a:gd name="T28" fmla="*/ 2 w 204"/>
                <a:gd name="T29" fmla="*/ 35 h 134"/>
                <a:gd name="T30" fmla="*/ 0 w 204"/>
                <a:gd name="T31" fmla="*/ 41 h 134"/>
                <a:gd name="T32" fmla="*/ 2 w 204"/>
                <a:gd name="T33" fmla="*/ 47 h 134"/>
                <a:gd name="T34" fmla="*/ 10 w 204"/>
                <a:gd name="T35" fmla="*/ 47 h 134"/>
                <a:gd name="T36" fmla="*/ 14 w 204"/>
                <a:gd name="T37" fmla="*/ 52 h 134"/>
                <a:gd name="T38" fmla="*/ 14 w 204"/>
                <a:gd name="T39" fmla="*/ 121 h 134"/>
                <a:gd name="T40" fmla="*/ 11 w 204"/>
                <a:gd name="T41" fmla="*/ 124 h 134"/>
                <a:gd name="T42" fmla="*/ 3 w 204"/>
                <a:gd name="T43" fmla="*/ 124 h 134"/>
                <a:gd name="T44" fmla="*/ 0 w 204"/>
                <a:gd name="T45" fmla="*/ 134 h 134"/>
                <a:gd name="T46" fmla="*/ 51 w 204"/>
                <a:gd name="T47" fmla="*/ 134 h 134"/>
                <a:gd name="T48" fmla="*/ 53 w 204"/>
                <a:gd name="T49" fmla="*/ 129 h 134"/>
                <a:gd name="T50" fmla="*/ 51 w 204"/>
                <a:gd name="T51" fmla="*/ 124 h 134"/>
                <a:gd name="T52" fmla="*/ 45 w 204"/>
                <a:gd name="T53" fmla="*/ 124 h 134"/>
                <a:gd name="T54" fmla="*/ 42 w 204"/>
                <a:gd name="T55" fmla="*/ 121 h 134"/>
                <a:gd name="T56" fmla="*/ 42 w 204"/>
                <a:gd name="T57" fmla="*/ 67 h 134"/>
                <a:gd name="T58" fmla="*/ 65 w 204"/>
                <a:gd name="T59" fmla="*/ 45 h 134"/>
                <a:gd name="T60" fmla="*/ 78 w 204"/>
                <a:gd name="T61" fmla="*/ 60 h 134"/>
                <a:gd name="T62" fmla="*/ 78 w 204"/>
                <a:gd name="T63" fmla="*/ 120 h 134"/>
                <a:gd name="T64" fmla="*/ 75 w 204"/>
                <a:gd name="T65" fmla="*/ 124 h 134"/>
                <a:gd name="T66" fmla="*/ 67 w 204"/>
                <a:gd name="T67" fmla="*/ 124 h 134"/>
                <a:gd name="T68" fmla="*/ 65 w 204"/>
                <a:gd name="T69" fmla="*/ 129 h 134"/>
                <a:gd name="T70" fmla="*/ 67 w 204"/>
                <a:gd name="T71" fmla="*/ 134 h 134"/>
                <a:gd name="T72" fmla="*/ 128 w 204"/>
                <a:gd name="T73" fmla="*/ 134 h 134"/>
                <a:gd name="T74" fmla="*/ 204 w 204"/>
                <a:gd name="T75" fmla="*/ 67 h 134"/>
                <a:gd name="T76" fmla="*/ 127 w 204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34">
                  <a:moveTo>
                    <a:pt x="12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2" y="1"/>
                    <a:pt x="102" y="5"/>
                  </a:cubicBezTo>
                  <a:cubicBezTo>
                    <a:pt x="102" y="10"/>
                    <a:pt x="105" y="11"/>
                    <a:pt x="105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53" y="11"/>
                    <a:pt x="170" y="30"/>
                    <a:pt x="170" y="67"/>
                  </a:cubicBezTo>
                  <a:cubicBezTo>
                    <a:pt x="170" y="107"/>
                    <a:pt x="153" y="124"/>
                    <a:pt x="122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07" y="124"/>
                    <a:pt x="106" y="122"/>
                    <a:pt x="106" y="121"/>
                  </a:cubicBezTo>
                  <a:cubicBezTo>
                    <a:pt x="106" y="113"/>
                    <a:pt x="106" y="66"/>
                    <a:pt x="106" y="63"/>
                  </a:cubicBezTo>
                  <a:cubicBezTo>
                    <a:pt x="106" y="43"/>
                    <a:pt x="93" y="33"/>
                    <a:pt x="71" y="33"/>
                  </a:cubicBezTo>
                  <a:cubicBezTo>
                    <a:pt x="57" y="33"/>
                    <a:pt x="47" y="39"/>
                    <a:pt x="41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6"/>
                    <a:pt x="40" y="35"/>
                    <a:pt x="38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0" y="37"/>
                    <a:pt x="0" y="41"/>
                  </a:cubicBezTo>
                  <a:cubicBezTo>
                    <a:pt x="0" y="45"/>
                    <a:pt x="2" y="47"/>
                    <a:pt x="2" y="47"/>
                  </a:cubicBezTo>
                  <a:cubicBezTo>
                    <a:pt x="2" y="47"/>
                    <a:pt x="7" y="47"/>
                    <a:pt x="10" y="47"/>
                  </a:cubicBezTo>
                  <a:cubicBezTo>
                    <a:pt x="12" y="47"/>
                    <a:pt x="14" y="49"/>
                    <a:pt x="14" y="52"/>
                  </a:cubicBezTo>
                  <a:cubicBezTo>
                    <a:pt x="14" y="54"/>
                    <a:pt x="14" y="121"/>
                    <a:pt x="14" y="121"/>
                  </a:cubicBezTo>
                  <a:cubicBezTo>
                    <a:pt x="14" y="122"/>
                    <a:pt x="12" y="124"/>
                    <a:pt x="11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3" y="134"/>
                    <a:pt x="51" y="134"/>
                    <a:pt x="51" y="134"/>
                  </a:cubicBezTo>
                  <a:cubicBezTo>
                    <a:pt x="51" y="134"/>
                    <a:pt x="53" y="132"/>
                    <a:pt x="53" y="129"/>
                  </a:cubicBezTo>
                  <a:cubicBezTo>
                    <a:pt x="53" y="125"/>
                    <a:pt x="51" y="124"/>
                    <a:pt x="51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3" y="124"/>
                    <a:pt x="42" y="123"/>
                    <a:pt x="42" y="121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7" y="53"/>
                    <a:pt x="57" y="45"/>
                    <a:pt x="65" y="45"/>
                  </a:cubicBezTo>
                  <a:cubicBezTo>
                    <a:pt x="73" y="45"/>
                    <a:pt x="78" y="51"/>
                    <a:pt x="78" y="60"/>
                  </a:cubicBezTo>
                  <a:cubicBezTo>
                    <a:pt x="78" y="64"/>
                    <a:pt x="78" y="112"/>
                    <a:pt x="78" y="120"/>
                  </a:cubicBezTo>
                  <a:cubicBezTo>
                    <a:pt x="78" y="122"/>
                    <a:pt x="76" y="124"/>
                    <a:pt x="75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5" y="125"/>
                    <a:pt x="65" y="129"/>
                  </a:cubicBezTo>
                  <a:cubicBezTo>
                    <a:pt x="65" y="132"/>
                    <a:pt x="67" y="134"/>
                    <a:pt x="67" y="134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88" y="134"/>
                    <a:pt x="204" y="98"/>
                    <a:pt x="204" y="67"/>
                  </a:cubicBezTo>
                  <a:cubicBezTo>
                    <a:pt x="204" y="18"/>
                    <a:pt x="170" y="0"/>
                    <a:pt x="127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12415" y="1287324"/>
              <a:ext cx="859229" cy="927358"/>
            </a:xfrm>
            <a:custGeom>
              <a:avLst/>
              <a:gdLst>
                <a:gd name="T0" fmla="*/ 93 w 96"/>
                <a:gd name="T1" fmla="*/ 92 h 103"/>
                <a:gd name="T2" fmla="*/ 86 w 96"/>
                <a:gd name="T3" fmla="*/ 83 h 103"/>
                <a:gd name="T4" fmla="*/ 86 w 96"/>
                <a:gd name="T5" fmla="*/ 30 h 103"/>
                <a:gd name="T6" fmla="*/ 76 w 96"/>
                <a:gd name="T7" fmla="*/ 8 h 103"/>
                <a:gd name="T8" fmla="*/ 46 w 96"/>
                <a:gd name="T9" fmla="*/ 0 h 103"/>
                <a:gd name="T10" fmla="*/ 11 w 96"/>
                <a:gd name="T11" fmla="*/ 5 h 103"/>
                <a:gd name="T12" fmla="*/ 10 w 96"/>
                <a:gd name="T13" fmla="*/ 8 h 103"/>
                <a:gd name="T14" fmla="*/ 10 w 96"/>
                <a:gd name="T15" fmla="*/ 23 h 103"/>
                <a:gd name="T16" fmla="*/ 12 w 96"/>
                <a:gd name="T17" fmla="*/ 25 h 103"/>
                <a:gd name="T18" fmla="*/ 17 w 96"/>
                <a:gd name="T19" fmla="*/ 25 h 103"/>
                <a:gd name="T20" fmla="*/ 20 w 96"/>
                <a:gd name="T21" fmla="*/ 23 h 103"/>
                <a:gd name="T22" fmla="*/ 31 w 96"/>
                <a:gd name="T23" fmla="*/ 13 h 103"/>
                <a:gd name="T24" fmla="*/ 43 w 96"/>
                <a:gd name="T25" fmla="*/ 10 h 103"/>
                <a:gd name="T26" fmla="*/ 58 w 96"/>
                <a:gd name="T27" fmla="*/ 27 h 103"/>
                <a:gd name="T28" fmla="*/ 58 w 96"/>
                <a:gd name="T29" fmla="*/ 42 h 103"/>
                <a:gd name="T30" fmla="*/ 0 w 96"/>
                <a:gd name="T31" fmla="*/ 72 h 103"/>
                <a:gd name="T32" fmla="*/ 30 w 96"/>
                <a:gd name="T33" fmla="*/ 103 h 103"/>
                <a:gd name="T34" fmla="*/ 60 w 96"/>
                <a:gd name="T35" fmla="*/ 90 h 103"/>
                <a:gd name="T36" fmla="*/ 71 w 96"/>
                <a:gd name="T37" fmla="*/ 102 h 103"/>
                <a:gd name="T38" fmla="*/ 93 w 96"/>
                <a:gd name="T39" fmla="*/ 102 h 103"/>
                <a:gd name="T40" fmla="*/ 96 w 96"/>
                <a:gd name="T41" fmla="*/ 92 h 103"/>
                <a:gd name="T42" fmla="*/ 93 w 96"/>
                <a:gd name="T43" fmla="*/ 92 h 103"/>
                <a:gd name="T44" fmla="*/ 58 w 96"/>
                <a:gd name="T45" fmla="*/ 77 h 103"/>
                <a:gd name="T46" fmla="*/ 40 w 96"/>
                <a:gd name="T47" fmla="*/ 88 h 103"/>
                <a:gd name="T48" fmla="*/ 25 w 96"/>
                <a:gd name="T49" fmla="*/ 72 h 103"/>
                <a:gd name="T50" fmla="*/ 58 w 96"/>
                <a:gd name="T51" fmla="*/ 53 h 103"/>
                <a:gd name="T52" fmla="*/ 58 w 96"/>
                <a:gd name="T53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03">
                  <a:moveTo>
                    <a:pt x="93" y="92"/>
                  </a:moveTo>
                  <a:cubicBezTo>
                    <a:pt x="86" y="91"/>
                    <a:pt x="86" y="88"/>
                    <a:pt x="86" y="83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3"/>
                    <a:pt x="83" y="14"/>
                    <a:pt x="76" y="8"/>
                  </a:cubicBezTo>
                  <a:cubicBezTo>
                    <a:pt x="68" y="1"/>
                    <a:pt x="56" y="0"/>
                    <a:pt x="46" y="0"/>
                  </a:cubicBezTo>
                  <a:cubicBezTo>
                    <a:pt x="33" y="0"/>
                    <a:pt x="22" y="1"/>
                    <a:pt x="11" y="5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13"/>
                    <a:pt x="10" y="16"/>
                    <a:pt x="10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2" y="25"/>
                    <a:pt x="17" y="25"/>
                    <a:pt x="17" y="25"/>
                  </a:cubicBezTo>
                  <a:cubicBezTo>
                    <a:pt x="18" y="25"/>
                    <a:pt x="19" y="24"/>
                    <a:pt x="20" y="23"/>
                  </a:cubicBezTo>
                  <a:cubicBezTo>
                    <a:pt x="24" y="19"/>
                    <a:pt x="27" y="15"/>
                    <a:pt x="31" y="13"/>
                  </a:cubicBezTo>
                  <a:cubicBezTo>
                    <a:pt x="33" y="12"/>
                    <a:pt x="38" y="10"/>
                    <a:pt x="43" y="10"/>
                  </a:cubicBezTo>
                  <a:cubicBezTo>
                    <a:pt x="54" y="10"/>
                    <a:pt x="58" y="18"/>
                    <a:pt x="58" y="2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17" y="40"/>
                    <a:pt x="0" y="52"/>
                    <a:pt x="0" y="72"/>
                  </a:cubicBezTo>
                  <a:cubicBezTo>
                    <a:pt x="0" y="94"/>
                    <a:pt x="15" y="103"/>
                    <a:pt x="30" y="103"/>
                  </a:cubicBezTo>
                  <a:cubicBezTo>
                    <a:pt x="44" y="103"/>
                    <a:pt x="54" y="98"/>
                    <a:pt x="60" y="90"/>
                  </a:cubicBezTo>
                  <a:cubicBezTo>
                    <a:pt x="61" y="97"/>
                    <a:pt x="65" y="102"/>
                    <a:pt x="71" y="102"/>
                  </a:cubicBezTo>
                  <a:cubicBezTo>
                    <a:pt x="74" y="102"/>
                    <a:pt x="82" y="102"/>
                    <a:pt x="93" y="102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3" y="92"/>
                  </a:lnTo>
                  <a:close/>
                  <a:moveTo>
                    <a:pt x="58" y="77"/>
                  </a:moveTo>
                  <a:cubicBezTo>
                    <a:pt x="54" y="83"/>
                    <a:pt x="47" y="88"/>
                    <a:pt x="40" y="88"/>
                  </a:cubicBezTo>
                  <a:cubicBezTo>
                    <a:pt x="30" y="88"/>
                    <a:pt x="25" y="83"/>
                    <a:pt x="25" y="72"/>
                  </a:cubicBezTo>
                  <a:cubicBezTo>
                    <a:pt x="25" y="60"/>
                    <a:pt x="31" y="53"/>
                    <a:pt x="58" y="53"/>
                  </a:cubicBezTo>
                  <a:lnTo>
                    <a:pt x="58" y="77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532348" y="1313820"/>
              <a:ext cx="537491" cy="892031"/>
            </a:xfrm>
            <a:custGeom>
              <a:avLst/>
              <a:gdLst>
                <a:gd name="T0" fmla="*/ 58 w 60"/>
                <a:gd name="T1" fmla="*/ 89 h 99"/>
                <a:gd name="T2" fmla="*/ 46 w 60"/>
                <a:gd name="T3" fmla="*/ 89 h 99"/>
                <a:gd name="T4" fmla="*/ 44 w 60"/>
                <a:gd name="T5" fmla="*/ 86 h 99"/>
                <a:gd name="T6" fmla="*/ 44 w 60"/>
                <a:gd name="T7" fmla="*/ 4 h 99"/>
                <a:gd name="T8" fmla="*/ 40 w 60"/>
                <a:gd name="T9" fmla="*/ 0 h 99"/>
                <a:gd name="T10" fmla="*/ 5 w 60"/>
                <a:gd name="T11" fmla="*/ 0 h 99"/>
                <a:gd name="T12" fmla="*/ 3 w 60"/>
                <a:gd name="T13" fmla="*/ 6 h 99"/>
                <a:gd name="T14" fmla="*/ 5 w 60"/>
                <a:gd name="T15" fmla="*/ 11 h 99"/>
                <a:gd name="T16" fmla="*/ 15 w 60"/>
                <a:gd name="T17" fmla="*/ 12 h 99"/>
                <a:gd name="T18" fmla="*/ 16 w 60"/>
                <a:gd name="T19" fmla="*/ 13 h 99"/>
                <a:gd name="T20" fmla="*/ 16 w 60"/>
                <a:gd name="T21" fmla="*/ 86 h 99"/>
                <a:gd name="T22" fmla="*/ 13 w 60"/>
                <a:gd name="T23" fmla="*/ 89 h 99"/>
                <a:gd name="T24" fmla="*/ 2 w 60"/>
                <a:gd name="T25" fmla="*/ 89 h 99"/>
                <a:gd name="T26" fmla="*/ 0 w 60"/>
                <a:gd name="T27" fmla="*/ 94 h 99"/>
                <a:gd name="T28" fmla="*/ 2 w 60"/>
                <a:gd name="T29" fmla="*/ 99 h 99"/>
                <a:gd name="T30" fmla="*/ 58 w 60"/>
                <a:gd name="T31" fmla="*/ 99 h 99"/>
                <a:gd name="T32" fmla="*/ 60 w 60"/>
                <a:gd name="T33" fmla="*/ 94 h 99"/>
                <a:gd name="T34" fmla="*/ 58 w 60"/>
                <a:gd name="T35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99">
                  <a:moveTo>
                    <a:pt x="58" y="89"/>
                  </a:moveTo>
                  <a:cubicBezTo>
                    <a:pt x="46" y="89"/>
                    <a:pt x="46" y="89"/>
                    <a:pt x="46" y="89"/>
                  </a:cubicBezTo>
                  <a:cubicBezTo>
                    <a:pt x="45" y="89"/>
                    <a:pt x="44" y="88"/>
                    <a:pt x="44" y="86"/>
                  </a:cubicBezTo>
                  <a:cubicBezTo>
                    <a:pt x="44" y="86"/>
                    <a:pt x="44" y="6"/>
                    <a:pt x="44" y="4"/>
                  </a:cubicBezTo>
                  <a:cubicBezTo>
                    <a:pt x="44" y="2"/>
                    <a:pt x="43" y="0"/>
                    <a:pt x="40" y="0"/>
                  </a:cubicBezTo>
                  <a:cubicBezTo>
                    <a:pt x="37" y="0"/>
                    <a:pt x="5" y="0"/>
                    <a:pt x="5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9"/>
                    <a:pt x="5" y="11"/>
                    <a:pt x="5" y="11"/>
                  </a:cubicBezTo>
                  <a:cubicBezTo>
                    <a:pt x="5" y="11"/>
                    <a:pt x="14" y="12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6" y="14"/>
                    <a:pt x="16" y="86"/>
                    <a:pt x="16" y="86"/>
                  </a:cubicBezTo>
                  <a:cubicBezTo>
                    <a:pt x="16" y="88"/>
                    <a:pt x="14" y="89"/>
                    <a:pt x="13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0" y="90"/>
                    <a:pt x="0" y="94"/>
                  </a:cubicBezTo>
                  <a:cubicBezTo>
                    <a:pt x="0" y="97"/>
                    <a:pt x="2" y="99"/>
                    <a:pt x="2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60" y="97"/>
                    <a:pt x="60" y="94"/>
                  </a:cubicBezTo>
                  <a:cubicBezTo>
                    <a:pt x="60" y="91"/>
                    <a:pt x="58" y="89"/>
                    <a:pt x="58" y="8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772436" y="980728"/>
              <a:ext cx="850396" cy="1233954"/>
            </a:xfrm>
            <a:custGeom>
              <a:avLst/>
              <a:gdLst>
                <a:gd name="T0" fmla="*/ 45 w 95"/>
                <a:gd name="T1" fmla="*/ 50 h 137"/>
                <a:gd name="T2" fmla="*/ 22 w 95"/>
                <a:gd name="T3" fmla="*/ 30 h 137"/>
                <a:gd name="T4" fmla="*/ 47 w 95"/>
                <a:gd name="T5" fmla="*/ 13 h 137"/>
                <a:gd name="T6" fmla="*/ 65 w 95"/>
                <a:gd name="T7" fmla="*/ 19 h 137"/>
                <a:gd name="T8" fmla="*/ 76 w 95"/>
                <a:gd name="T9" fmla="*/ 32 h 137"/>
                <a:gd name="T10" fmla="*/ 78 w 95"/>
                <a:gd name="T11" fmla="*/ 33 h 137"/>
                <a:gd name="T12" fmla="*/ 84 w 95"/>
                <a:gd name="T13" fmla="*/ 33 h 137"/>
                <a:gd name="T14" fmla="*/ 85 w 95"/>
                <a:gd name="T15" fmla="*/ 31 h 137"/>
                <a:gd name="T16" fmla="*/ 85 w 95"/>
                <a:gd name="T17" fmla="*/ 8 h 137"/>
                <a:gd name="T18" fmla="*/ 83 w 95"/>
                <a:gd name="T19" fmla="*/ 6 h 137"/>
                <a:gd name="T20" fmla="*/ 46 w 95"/>
                <a:gd name="T21" fmla="*/ 0 h 137"/>
                <a:gd name="T22" fmla="*/ 0 w 95"/>
                <a:gd name="T23" fmla="*/ 40 h 137"/>
                <a:gd name="T24" fmla="*/ 41 w 95"/>
                <a:gd name="T25" fmla="*/ 80 h 137"/>
                <a:gd name="T26" fmla="*/ 73 w 95"/>
                <a:gd name="T27" fmla="*/ 106 h 137"/>
                <a:gd name="T28" fmla="*/ 49 w 95"/>
                <a:gd name="T29" fmla="*/ 124 h 137"/>
                <a:gd name="T30" fmla="*/ 25 w 95"/>
                <a:gd name="T31" fmla="*/ 115 h 137"/>
                <a:gd name="T32" fmla="*/ 11 w 95"/>
                <a:gd name="T33" fmla="*/ 97 h 137"/>
                <a:gd name="T34" fmla="*/ 9 w 95"/>
                <a:gd name="T35" fmla="*/ 95 h 137"/>
                <a:gd name="T36" fmla="*/ 2 w 95"/>
                <a:gd name="T37" fmla="*/ 95 h 137"/>
                <a:gd name="T38" fmla="*/ 0 w 95"/>
                <a:gd name="T39" fmla="*/ 97 h 137"/>
                <a:gd name="T40" fmla="*/ 0 w 95"/>
                <a:gd name="T41" fmla="*/ 123 h 137"/>
                <a:gd name="T42" fmla="*/ 2 w 95"/>
                <a:gd name="T43" fmla="*/ 127 h 137"/>
                <a:gd name="T44" fmla="*/ 48 w 95"/>
                <a:gd name="T45" fmla="*/ 137 h 137"/>
                <a:gd name="T46" fmla="*/ 95 w 95"/>
                <a:gd name="T47" fmla="*/ 92 h 137"/>
                <a:gd name="T48" fmla="*/ 45 w 95"/>
                <a:gd name="T4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37">
                  <a:moveTo>
                    <a:pt x="45" y="50"/>
                  </a:moveTo>
                  <a:cubicBezTo>
                    <a:pt x="26" y="43"/>
                    <a:pt x="22" y="38"/>
                    <a:pt x="22" y="30"/>
                  </a:cubicBezTo>
                  <a:cubicBezTo>
                    <a:pt x="22" y="22"/>
                    <a:pt x="30" y="13"/>
                    <a:pt x="47" y="13"/>
                  </a:cubicBezTo>
                  <a:cubicBezTo>
                    <a:pt x="53" y="13"/>
                    <a:pt x="59" y="15"/>
                    <a:pt x="65" y="19"/>
                  </a:cubicBezTo>
                  <a:cubicBezTo>
                    <a:pt x="68" y="21"/>
                    <a:pt x="72" y="25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80" y="33"/>
                    <a:pt x="84" y="33"/>
                    <a:pt x="84" y="33"/>
                  </a:cubicBezTo>
                  <a:cubicBezTo>
                    <a:pt x="85" y="33"/>
                    <a:pt x="85" y="32"/>
                    <a:pt x="85" y="31"/>
                  </a:cubicBezTo>
                  <a:cubicBezTo>
                    <a:pt x="85" y="27"/>
                    <a:pt x="85" y="15"/>
                    <a:pt x="85" y="8"/>
                  </a:cubicBezTo>
                  <a:cubicBezTo>
                    <a:pt x="85" y="7"/>
                    <a:pt x="84" y="6"/>
                    <a:pt x="83" y="6"/>
                  </a:cubicBezTo>
                  <a:cubicBezTo>
                    <a:pt x="72" y="2"/>
                    <a:pt x="61" y="0"/>
                    <a:pt x="46" y="0"/>
                  </a:cubicBezTo>
                  <a:cubicBezTo>
                    <a:pt x="18" y="0"/>
                    <a:pt x="0" y="16"/>
                    <a:pt x="0" y="40"/>
                  </a:cubicBezTo>
                  <a:cubicBezTo>
                    <a:pt x="0" y="63"/>
                    <a:pt x="18" y="73"/>
                    <a:pt x="41" y="80"/>
                  </a:cubicBezTo>
                  <a:cubicBezTo>
                    <a:pt x="56" y="85"/>
                    <a:pt x="73" y="91"/>
                    <a:pt x="73" y="106"/>
                  </a:cubicBezTo>
                  <a:cubicBezTo>
                    <a:pt x="73" y="114"/>
                    <a:pt x="65" y="124"/>
                    <a:pt x="49" y="124"/>
                  </a:cubicBezTo>
                  <a:cubicBezTo>
                    <a:pt x="37" y="124"/>
                    <a:pt x="29" y="120"/>
                    <a:pt x="25" y="115"/>
                  </a:cubicBezTo>
                  <a:cubicBezTo>
                    <a:pt x="20" y="110"/>
                    <a:pt x="15" y="106"/>
                    <a:pt x="11" y="97"/>
                  </a:cubicBezTo>
                  <a:cubicBezTo>
                    <a:pt x="11" y="96"/>
                    <a:pt x="10" y="95"/>
                    <a:pt x="9" y="95"/>
                  </a:cubicBezTo>
                  <a:cubicBezTo>
                    <a:pt x="7" y="95"/>
                    <a:pt x="2" y="95"/>
                    <a:pt x="2" y="95"/>
                  </a:cubicBezTo>
                  <a:cubicBezTo>
                    <a:pt x="1" y="95"/>
                    <a:pt x="0" y="95"/>
                    <a:pt x="0" y="9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6"/>
                    <a:pt x="2" y="127"/>
                  </a:cubicBezTo>
                  <a:cubicBezTo>
                    <a:pt x="16" y="134"/>
                    <a:pt x="33" y="137"/>
                    <a:pt x="48" y="137"/>
                  </a:cubicBezTo>
                  <a:cubicBezTo>
                    <a:pt x="75" y="137"/>
                    <a:pt x="95" y="120"/>
                    <a:pt x="95" y="92"/>
                  </a:cubicBezTo>
                  <a:cubicBezTo>
                    <a:pt x="95" y="61"/>
                    <a:pt x="67" y="58"/>
                    <a:pt x="45" y="5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5150589" y="1296156"/>
              <a:ext cx="671233" cy="936190"/>
            </a:xfrm>
            <a:custGeom>
              <a:avLst/>
              <a:gdLst>
                <a:gd name="T0" fmla="*/ 45 w 75"/>
                <a:gd name="T1" fmla="*/ 39 h 104"/>
                <a:gd name="T2" fmla="*/ 20 w 75"/>
                <a:gd name="T3" fmla="*/ 23 h 104"/>
                <a:gd name="T4" fmla="*/ 36 w 75"/>
                <a:gd name="T5" fmla="*/ 11 h 104"/>
                <a:gd name="T6" fmla="*/ 61 w 75"/>
                <a:gd name="T7" fmla="*/ 24 h 104"/>
                <a:gd name="T8" fmla="*/ 64 w 75"/>
                <a:gd name="T9" fmla="*/ 25 h 104"/>
                <a:gd name="T10" fmla="*/ 69 w 75"/>
                <a:gd name="T11" fmla="*/ 25 h 104"/>
                <a:gd name="T12" fmla="*/ 70 w 75"/>
                <a:gd name="T13" fmla="*/ 24 h 104"/>
                <a:gd name="T14" fmla="*/ 70 w 75"/>
                <a:gd name="T15" fmla="*/ 7 h 104"/>
                <a:gd name="T16" fmla="*/ 68 w 75"/>
                <a:gd name="T17" fmla="*/ 4 h 104"/>
                <a:gd name="T18" fmla="*/ 36 w 75"/>
                <a:gd name="T19" fmla="*/ 0 h 104"/>
                <a:gd name="T20" fmla="*/ 1 w 75"/>
                <a:gd name="T21" fmla="*/ 31 h 104"/>
                <a:gd name="T22" fmla="*/ 28 w 75"/>
                <a:gd name="T23" fmla="*/ 62 h 104"/>
                <a:gd name="T24" fmla="*/ 55 w 75"/>
                <a:gd name="T25" fmla="*/ 80 h 104"/>
                <a:gd name="T26" fmla="*/ 38 w 75"/>
                <a:gd name="T27" fmla="*/ 92 h 104"/>
                <a:gd name="T28" fmla="*/ 11 w 75"/>
                <a:gd name="T29" fmla="*/ 70 h 104"/>
                <a:gd name="T30" fmla="*/ 9 w 75"/>
                <a:gd name="T31" fmla="*/ 68 h 104"/>
                <a:gd name="T32" fmla="*/ 2 w 75"/>
                <a:gd name="T33" fmla="*/ 68 h 104"/>
                <a:gd name="T34" fmla="*/ 0 w 75"/>
                <a:gd name="T35" fmla="*/ 70 h 104"/>
                <a:gd name="T36" fmla="*/ 0 w 75"/>
                <a:gd name="T37" fmla="*/ 91 h 104"/>
                <a:gd name="T38" fmla="*/ 3 w 75"/>
                <a:gd name="T39" fmla="*/ 94 h 104"/>
                <a:gd name="T40" fmla="*/ 16 w 75"/>
                <a:gd name="T41" fmla="*/ 100 h 104"/>
                <a:gd name="T42" fmla="*/ 38 w 75"/>
                <a:gd name="T43" fmla="*/ 104 h 104"/>
                <a:gd name="T44" fmla="*/ 75 w 75"/>
                <a:gd name="T45" fmla="*/ 70 h 104"/>
                <a:gd name="T46" fmla="*/ 45 w 75"/>
                <a:gd name="T4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04">
                  <a:moveTo>
                    <a:pt x="45" y="39"/>
                  </a:moveTo>
                  <a:cubicBezTo>
                    <a:pt x="25" y="34"/>
                    <a:pt x="20" y="30"/>
                    <a:pt x="20" y="23"/>
                  </a:cubicBezTo>
                  <a:cubicBezTo>
                    <a:pt x="20" y="17"/>
                    <a:pt x="26" y="11"/>
                    <a:pt x="36" y="11"/>
                  </a:cubicBezTo>
                  <a:cubicBezTo>
                    <a:pt x="47" y="11"/>
                    <a:pt x="56" y="17"/>
                    <a:pt x="61" y="24"/>
                  </a:cubicBezTo>
                  <a:cubicBezTo>
                    <a:pt x="61" y="25"/>
                    <a:pt x="62" y="25"/>
                    <a:pt x="64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69" y="4"/>
                    <a:pt x="68" y="4"/>
                  </a:cubicBezTo>
                  <a:cubicBezTo>
                    <a:pt x="60" y="2"/>
                    <a:pt x="49" y="0"/>
                    <a:pt x="36" y="0"/>
                  </a:cubicBezTo>
                  <a:cubicBezTo>
                    <a:pt x="19" y="0"/>
                    <a:pt x="1" y="10"/>
                    <a:pt x="1" y="31"/>
                  </a:cubicBezTo>
                  <a:cubicBezTo>
                    <a:pt x="1" y="49"/>
                    <a:pt x="15" y="59"/>
                    <a:pt x="28" y="62"/>
                  </a:cubicBezTo>
                  <a:cubicBezTo>
                    <a:pt x="49" y="68"/>
                    <a:pt x="55" y="71"/>
                    <a:pt x="55" y="80"/>
                  </a:cubicBezTo>
                  <a:cubicBezTo>
                    <a:pt x="55" y="88"/>
                    <a:pt x="49" y="92"/>
                    <a:pt x="38" y="92"/>
                  </a:cubicBezTo>
                  <a:cubicBezTo>
                    <a:pt x="27" y="92"/>
                    <a:pt x="17" y="84"/>
                    <a:pt x="11" y="70"/>
                  </a:cubicBezTo>
                  <a:cubicBezTo>
                    <a:pt x="10" y="69"/>
                    <a:pt x="10" y="68"/>
                    <a:pt x="9" y="68"/>
                  </a:cubicBezTo>
                  <a:cubicBezTo>
                    <a:pt x="6" y="68"/>
                    <a:pt x="3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5"/>
                    <a:pt x="0" y="90"/>
                    <a:pt x="0" y="91"/>
                  </a:cubicBezTo>
                  <a:cubicBezTo>
                    <a:pt x="0" y="93"/>
                    <a:pt x="3" y="94"/>
                    <a:pt x="3" y="94"/>
                  </a:cubicBezTo>
                  <a:cubicBezTo>
                    <a:pt x="3" y="94"/>
                    <a:pt x="9" y="98"/>
                    <a:pt x="16" y="100"/>
                  </a:cubicBezTo>
                  <a:cubicBezTo>
                    <a:pt x="21" y="102"/>
                    <a:pt x="28" y="104"/>
                    <a:pt x="38" y="104"/>
                  </a:cubicBezTo>
                  <a:cubicBezTo>
                    <a:pt x="63" y="104"/>
                    <a:pt x="75" y="88"/>
                    <a:pt x="75" y="70"/>
                  </a:cubicBezTo>
                  <a:cubicBezTo>
                    <a:pt x="75" y="54"/>
                    <a:pt x="66" y="44"/>
                    <a:pt x="45" y="39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76184" y="989560"/>
              <a:ext cx="321738" cy="198089"/>
            </a:xfrm>
            <a:custGeom>
              <a:avLst/>
              <a:gdLst>
                <a:gd name="T0" fmla="*/ 2 w 36"/>
                <a:gd name="T1" fmla="*/ 22 h 22"/>
                <a:gd name="T2" fmla="*/ 27 w 36"/>
                <a:gd name="T3" fmla="*/ 22 h 22"/>
                <a:gd name="T4" fmla="*/ 30 w 36"/>
                <a:gd name="T5" fmla="*/ 21 h 22"/>
                <a:gd name="T6" fmla="*/ 36 w 36"/>
                <a:gd name="T7" fmla="*/ 3 h 22"/>
                <a:gd name="T8" fmla="*/ 34 w 36"/>
                <a:gd name="T9" fmla="*/ 0 h 22"/>
                <a:gd name="T10" fmla="*/ 8 w 36"/>
                <a:gd name="T11" fmla="*/ 0 h 22"/>
                <a:gd name="T12" fmla="*/ 5 w 36"/>
                <a:gd name="T13" fmla="*/ 2 h 22"/>
                <a:gd name="T14" fmla="*/ 0 w 36"/>
                <a:gd name="T15" fmla="*/ 19 h 22"/>
                <a:gd name="T16" fmla="*/ 2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2" y="22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865982" y="989560"/>
              <a:ext cx="1110310" cy="1216290"/>
            </a:xfrm>
            <a:custGeom>
              <a:avLst/>
              <a:gdLst>
                <a:gd name="T0" fmla="*/ 119 w 124"/>
                <a:gd name="T1" fmla="*/ 125 h 135"/>
                <a:gd name="T2" fmla="*/ 106 w 124"/>
                <a:gd name="T3" fmla="*/ 119 h 135"/>
                <a:gd name="T4" fmla="*/ 73 w 124"/>
                <a:gd name="T5" fmla="*/ 69 h 135"/>
                <a:gd name="T6" fmla="*/ 92 w 124"/>
                <a:gd name="T7" fmla="*/ 50 h 135"/>
                <a:gd name="T8" fmla="*/ 111 w 124"/>
                <a:gd name="T9" fmla="*/ 46 h 135"/>
                <a:gd name="T10" fmla="*/ 113 w 124"/>
                <a:gd name="T11" fmla="*/ 41 h 135"/>
                <a:gd name="T12" fmla="*/ 111 w 124"/>
                <a:gd name="T13" fmla="*/ 36 h 135"/>
                <a:gd name="T14" fmla="*/ 80 w 124"/>
                <a:gd name="T15" fmla="*/ 36 h 135"/>
                <a:gd name="T16" fmla="*/ 76 w 124"/>
                <a:gd name="T17" fmla="*/ 39 h 135"/>
                <a:gd name="T18" fmla="*/ 44 w 124"/>
                <a:gd name="T19" fmla="*/ 85 h 135"/>
                <a:gd name="T20" fmla="*/ 44 w 124"/>
                <a:gd name="T21" fmla="*/ 4 h 135"/>
                <a:gd name="T22" fmla="*/ 41 w 124"/>
                <a:gd name="T23" fmla="*/ 0 h 135"/>
                <a:gd name="T24" fmla="*/ 1 w 124"/>
                <a:gd name="T25" fmla="*/ 0 h 135"/>
                <a:gd name="T26" fmla="*/ 0 w 124"/>
                <a:gd name="T27" fmla="*/ 5 h 135"/>
                <a:gd name="T28" fmla="*/ 1 w 124"/>
                <a:gd name="T29" fmla="*/ 10 h 135"/>
                <a:gd name="T30" fmla="*/ 14 w 124"/>
                <a:gd name="T31" fmla="*/ 10 h 135"/>
                <a:gd name="T32" fmla="*/ 16 w 124"/>
                <a:gd name="T33" fmla="*/ 13 h 135"/>
                <a:gd name="T34" fmla="*/ 16 w 124"/>
                <a:gd name="T35" fmla="*/ 123 h 135"/>
                <a:gd name="T36" fmla="*/ 14 w 124"/>
                <a:gd name="T37" fmla="*/ 125 h 135"/>
                <a:gd name="T38" fmla="*/ 2 w 124"/>
                <a:gd name="T39" fmla="*/ 125 h 135"/>
                <a:gd name="T40" fmla="*/ 0 w 124"/>
                <a:gd name="T41" fmla="*/ 130 h 135"/>
                <a:gd name="T42" fmla="*/ 2 w 124"/>
                <a:gd name="T43" fmla="*/ 135 h 135"/>
                <a:gd name="T44" fmla="*/ 55 w 124"/>
                <a:gd name="T45" fmla="*/ 135 h 135"/>
                <a:gd name="T46" fmla="*/ 56 w 124"/>
                <a:gd name="T47" fmla="*/ 130 h 135"/>
                <a:gd name="T48" fmla="*/ 55 w 124"/>
                <a:gd name="T49" fmla="*/ 125 h 135"/>
                <a:gd name="T50" fmla="*/ 46 w 124"/>
                <a:gd name="T51" fmla="*/ 125 h 135"/>
                <a:gd name="T52" fmla="*/ 44 w 124"/>
                <a:gd name="T53" fmla="*/ 123 h 135"/>
                <a:gd name="T54" fmla="*/ 44 w 124"/>
                <a:gd name="T55" fmla="*/ 97 h 135"/>
                <a:gd name="T56" fmla="*/ 52 w 124"/>
                <a:gd name="T57" fmla="*/ 89 h 135"/>
                <a:gd name="T58" fmla="*/ 56 w 124"/>
                <a:gd name="T59" fmla="*/ 90 h 135"/>
                <a:gd name="T60" fmla="*/ 77 w 124"/>
                <a:gd name="T61" fmla="*/ 123 h 135"/>
                <a:gd name="T62" fmla="*/ 77 w 124"/>
                <a:gd name="T63" fmla="*/ 125 h 135"/>
                <a:gd name="T64" fmla="*/ 70 w 124"/>
                <a:gd name="T65" fmla="*/ 125 h 135"/>
                <a:gd name="T66" fmla="*/ 69 w 124"/>
                <a:gd name="T67" fmla="*/ 130 h 135"/>
                <a:gd name="T68" fmla="*/ 70 w 124"/>
                <a:gd name="T69" fmla="*/ 135 h 135"/>
                <a:gd name="T70" fmla="*/ 123 w 124"/>
                <a:gd name="T71" fmla="*/ 135 h 135"/>
                <a:gd name="T72" fmla="*/ 124 w 124"/>
                <a:gd name="T73" fmla="*/ 130 h 135"/>
                <a:gd name="T74" fmla="*/ 122 w 124"/>
                <a:gd name="T75" fmla="*/ 125 h 135"/>
                <a:gd name="T76" fmla="*/ 119 w 124"/>
                <a:gd name="T7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4" h="135">
                  <a:moveTo>
                    <a:pt x="119" y="125"/>
                  </a:moveTo>
                  <a:cubicBezTo>
                    <a:pt x="113" y="125"/>
                    <a:pt x="109" y="123"/>
                    <a:pt x="106" y="119"/>
                  </a:cubicBezTo>
                  <a:cubicBezTo>
                    <a:pt x="105" y="118"/>
                    <a:pt x="73" y="70"/>
                    <a:pt x="73" y="69"/>
                  </a:cubicBezTo>
                  <a:cubicBezTo>
                    <a:pt x="81" y="58"/>
                    <a:pt x="85" y="54"/>
                    <a:pt x="92" y="50"/>
                  </a:cubicBezTo>
                  <a:cubicBezTo>
                    <a:pt x="96" y="48"/>
                    <a:pt x="105" y="46"/>
                    <a:pt x="111" y="46"/>
                  </a:cubicBezTo>
                  <a:cubicBezTo>
                    <a:pt x="111" y="46"/>
                    <a:pt x="113" y="45"/>
                    <a:pt x="113" y="41"/>
                  </a:cubicBezTo>
                  <a:cubicBezTo>
                    <a:pt x="113" y="38"/>
                    <a:pt x="111" y="36"/>
                    <a:pt x="11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9" y="36"/>
                    <a:pt x="77" y="37"/>
                    <a:pt x="76" y="39"/>
                  </a:cubicBezTo>
                  <a:cubicBezTo>
                    <a:pt x="75" y="40"/>
                    <a:pt x="51" y="75"/>
                    <a:pt x="44" y="85"/>
                  </a:cubicBezTo>
                  <a:cubicBezTo>
                    <a:pt x="44" y="50"/>
                    <a:pt x="44" y="5"/>
                    <a:pt x="44" y="4"/>
                  </a:cubicBezTo>
                  <a:cubicBezTo>
                    <a:pt x="44" y="2"/>
                    <a:pt x="43" y="0"/>
                    <a:pt x="41" y="0"/>
                  </a:cubicBezTo>
                  <a:cubicBezTo>
                    <a:pt x="38" y="0"/>
                    <a:pt x="1" y="0"/>
                    <a:pt x="1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0"/>
                    <a:pt x="16" y="11"/>
                    <a:pt x="16" y="13"/>
                  </a:cubicBezTo>
                  <a:cubicBezTo>
                    <a:pt x="16" y="14"/>
                    <a:pt x="16" y="123"/>
                    <a:pt x="16" y="123"/>
                  </a:cubicBezTo>
                  <a:cubicBezTo>
                    <a:pt x="16" y="124"/>
                    <a:pt x="16" y="125"/>
                    <a:pt x="14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0" y="127"/>
                    <a:pt x="0" y="130"/>
                  </a:cubicBezTo>
                  <a:cubicBezTo>
                    <a:pt x="0" y="133"/>
                    <a:pt x="2" y="135"/>
                    <a:pt x="2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35"/>
                    <a:pt x="56" y="133"/>
                    <a:pt x="56" y="130"/>
                  </a:cubicBezTo>
                  <a:cubicBezTo>
                    <a:pt x="56" y="127"/>
                    <a:pt x="55" y="125"/>
                    <a:pt x="55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4" y="124"/>
                    <a:pt x="44" y="12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5"/>
                    <a:pt x="51" y="90"/>
                    <a:pt x="52" y="89"/>
                  </a:cubicBezTo>
                  <a:cubicBezTo>
                    <a:pt x="53" y="88"/>
                    <a:pt x="55" y="88"/>
                    <a:pt x="56" y="90"/>
                  </a:cubicBezTo>
                  <a:cubicBezTo>
                    <a:pt x="57" y="92"/>
                    <a:pt x="77" y="122"/>
                    <a:pt x="77" y="123"/>
                  </a:cubicBezTo>
                  <a:cubicBezTo>
                    <a:pt x="78" y="124"/>
                    <a:pt x="78" y="125"/>
                    <a:pt x="77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69" y="128"/>
                    <a:pt x="69" y="130"/>
                  </a:cubicBezTo>
                  <a:cubicBezTo>
                    <a:pt x="69" y="133"/>
                    <a:pt x="70" y="135"/>
                    <a:pt x="70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4" y="133"/>
                    <a:pt x="124" y="130"/>
                  </a:cubicBezTo>
                  <a:cubicBezTo>
                    <a:pt x="124" y="127"/>
                    <a:pt x="122" y="125"/>
                    <a:pt x="122" y="125"/>
                  </a:cubicBezTo>
                  <a:lnTo>
                    <a:pt x="119" y="125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ED1C2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6959600" y="1268413"/>
              <a:ext cx="214312" cy="207962"/>
            </a:xfrm>
            <a:custGeom>
              <a:avLst/>
              <a:gdLst>
                <a:gd name="T0" fmla="*/ 216 w 216"/>
                <a:gd name="T1" fmla="*/ 105 h 210"/>
                <a:gd name="T2" fmla="*/ 108 w 216"/>
                <a:gd name="T3" fmla="*/ 210 h 210"/>
                <a:gd name="T4" fmla="*/ 0 w 216"/>
                <a:gd name="T5" fmla="*/ 105 h 210"/>
                <a:gd name="T6" fmla="*/ 109 w 216"/>
                <a:gd name="T7" fmla="*/ 0 h 210"/>
                <a:gd name="T8" fmla="*/ 216 w 216"/>
                <a:gd name="T9" fmla="*/ 105 h 210"/>
                <a:gd name="T10" fmla="*/ 27 w 216"/>
                <a:gd name="T11" fmla="*/ 105 h 210"/>
                <a:gd name="T12" fmla="*/ 109 w 216"/>
                <a:gd name="T13" fmla="*/ 188 h 210"/>
                <a:gd name="T14" fmla="*/ 189 w 216"/>
                <a:gd name="T15" fmla="*/ 105 h 210"/>
                <a:gd name="T16" fmla="*/ 108 w 216"/>
                <a:gd name="T17" fmla="*/ 21 h 210"/>
                <a:gd name="T18" fmla="*/ 27 w 216"/>
                <a:gd name="T19" fmla="*/ 105 h 210"/>
                <a:gd name="T20" fmla="*/ 92 w 216"/>
                <a:gd name="T21" fmla="*/ 159 h 210"/>
                <a:gd name="T22" fmla="*/ 67 w 216"/>
                <a:gd name="T23" fmla="*/ 159 h 210"/>
                <a:gd name="T24" fmla="*/ 67 w 216"/>
                <a:gd name="T25" fmla="*/ 54 h 210"/>
                <a:gd name="T26" fmla="*/ 108 w 216"/>
                <a:gd name="T27" fmla="*/ 51 h 210"/>
                <a:gd name="T28" fmla="*/ 143 w 216"/>
                <a:gd name="T29" fmla="*/ 59 h 210"/>
                <a:gd name="T30" fmla="*/ 154 w 216"/>
                <a:gd name="T31" fmla="*/ 82 h 210"/>
                <a:gd name="T32" fmla="*/ 133 w 216"/>
                <a:gd name="T33" fmla="*/ 107 h 210"/>
                <a:gd name="T34" fmla="*/ 133 w 216"/>
                <a:gd name="T35" fmla="*/ 108 h 210"/>
                <a:gd name="T36" fmla="*/ 151 w 216"/>
                <a:gd name="T37" fmla="*/ 133 h 210"/>
                <a:gd name="T38" fmla="*/ 159 w 216"/>
                <a:gd name="T39" fmla="*/ 159 h 210"/>
                <a:gd name="T40" fmla="*/ 133 w 216"/>
                <a:gd name="T41" fmla="*/ 159 h 210"/>
                <a:gd name="T42" fmla="*/ 125 w 216"/>
                <a:gd name="T43" fmla="*/ 133 h 210"/>
                <a:gd name="T44" fmla="*/ 103 w 216"/>
                <a:gd name="T45" fmla="*/ 117 h 210"/>
                <a:gd name="T46" fmla="*/ 92 w 216"/>
                <a:gd name="T47" fmla="*/ 117 h 210"/>
                <a:gd name="T48" fmla="*/ 92 w 216"/>
                <a:gd name="T49" fmla="*/ 159 h 210"/>
                <a:gd name="T50" fmla="*/ 92 w 216"/>
                <a:gd name="T51" fmla="*/ 100 h 210"/>
                <a:gd name="T52" fmla="*/ 104 w 216"/>
                <a:gd name="T53" fmla="*/ 100 h 210"/>
                <a:gd name="T54" fmla="*/ 128 w 216"/>
                <a:gd name="T55" fmla="*/ 85 h 210"/>
                <a:gd name="T56" fmla="*/ 106 w 216"/>
                <a:gd name="T57" fmla="*/ 69 h 210"/>
                <a:gd name="T58" fmla="*/ 92 w 216"/>
                <a:gd name="T59" fmla="*/ 70 h 210"/>
                <a:gd name="T60" fmla="*/ 92 w 216"/>
                <a:gd name="T61" fmla="*/ 10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210">
                  <a:moveTo>
                    <a:pt x="216" y="105"/>
                  </a:moveTo>
                  <a:cubicBezTo>
                    <a:pt x="216" y="163"/>
                    <a:pt x="168" y="210"/>
                    <a:pt x="108" y="210"/>
                  </a:cubicBezTo>
                  <a:cubicBezTo>
                    <a:pt x="48" y="210"/>
                    <a:pt x="0" y="163"/>
                    <a:pt x="0" y="105"/>
                  </a:cubicBezTo>
                  <a:cubicBezTo>
                    <a:pt x="0" y="46"/>
                    <a:pt x="48" y="0"/>
                    <a:pt x="109" y="0"/>
                  </a:cubicBezTo>
                  <a:cubicBezTo>
                    <a:pt x="168" y="0"/>
                    <a:pt x="216" y="46"/>
                    <a:pt x="216" y="105"/>
                  </a:cubicBezTo>
                  <a:close/>
                  <a:moveTo>
                    <a:pt x="27" y="105"/>
                  </a:moveTo>
                  <a:cubicBezTo>
                    <a:pt x="27" y="151"/>
                    <a:pt x="62" y="188"/>
                    <a:pt x="109" y="188"/>
                  </a:cubicBezTo>
                  <a:cubicBezTo>
                    <a:pt x="154" y="189"/>
                    <a:pt x="189" y="151"/>
                    <a:pt x="189" y="105"/>
                  </a:cubicBezTo>
                  <a:cubicBezTo>
                    <a:pt x="189" y="59"/>
                    <a:pt x="154" y="21"/>
                    <a:pt x="108" y="21"/>
                  </a:cubicBezTo>
                  <a:cubicBezTo>
                    <a:pt x="62" y="21"/>
                    <a:pt x="27" y="59"/>
                    <a:pt x="27" y="105"/>
                  </a:cubicBezTo>
                  <a:close/>
                  <a:moveTo>
                    <a:pt x="92" y="159"/>
                  </a:moveTo>
                  <a:cubicBezTo>
                    <a:pt x="67" y="159"/>
                    <a:pt x="67" y="159"/>
                    <a:pt x="67" y="159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7" y="53"/>
                    <a:pt x="90" y="51"/>
                    <a:pt x="108" y="51"/>
                  </a:cubicBezTo>
                  <a:cubicBezTo>
                    <a:pt x="127" y="51"/>
                    <a:pt x="136" y="54"/>
                    <a:pt x="143" y="59"/>
                  </a:cubicBezTo>
                  <a:cubicBezTo>
                    <a:pt x="150" y="64"/>
                    <a:pt x="154" y="71"/>
                    <a:pt x="154" y="82"/>
                  </a:cubicBezTo>
                  <a:cubicBezTo>
                    <a:pt x="154" y="94"/>
                    <a:pt x="145" y="103"/>
                    <a:pt x="133" y="107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43" y="111"/>
                    <a:pt x="148" y="119"/>
                    <a:pt x="151" y="133"/>
                  </a:cubicBezTo>
                  <a:cubicBezTo>
                    <a:pt x="154" y="149"/>
                    <a:pt x="157" y="155"/>
                    <a:pt x="159" y="159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0" y="155"/>
                    <a:pt x="128" y="146"/>
                    <a:pt x="125" y="133"/>
                  </a:cubicBezTo>
                  <a:cubicBezTo>
                    <a:pt x="123" y="123"/>
                    <a:pt x="117" y="117"/>
                    <a:pt x="103" y="117"/>
                  </a:cubicBezTo>
                  <a:cubicBezTo>
                    <a:pt x="92" y="117"/>
                    <a:pt x="92" y="117"/>
                    <a:pt x="92" y="117"/>
                  </a:cubicBezTo>
                  <a:lnTo>
                    <a:pt x="92" y="159"/>
                  </a:lnTo>
                  <a:close/>
                  <a:moveTo>
                    <a:pt x="92" y="100"/>
                  </a:moveTo>
                  <a:cubicBezTo>
                    <a:pt x="104" y="100"/>
                    <a:pt x="104" y="100"/>
                    <a:pt x="104" y="100"/>
                  </a:cubicBezTo>
                  <a:cubicBezTo>
                    <a:pt x="117" y="100"/>
                    <a:pt x="128" y="96"/>
                    <a:pt x="128" y="85"/>
                  </a:cubicBezTo>
                  <a:cubicBezTo>
                    <a:pt x="128" y="75"/>
                    <a:pt x="121" y="69"/>
                    <a:pt x="106" y="69"/>
                  </a:cubicBezTo>
                  <a:cubicBezTo>
                    <a:pt x="99" y="69"/>
                    <a:pt x="95" y="69"/>
                    <a:pt x="92" y="70"/>
                  </a:cubicBezTo>
                  <a:lnTo>
                    <a:pt x="92" y="10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6586"/>
            <a:ext cx="8732838" cy="854964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05840"/>
            <a:ext cx="8732520" cy="376047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5367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08080">
                    <a:lumMod val="75000"/>
                  </a:srgbClr>
                </a:solidFill>
              </a:rPr>
              <a:t>Presentation Title</a:t>
            </a:r>
            <a:endParaRPr lang="en-US" dirty="0">
              <a:solidFill>
                <a:srgbClr val="808080">
                  <a:lumMod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0400" y="4812030"/>
            <a:ext cx="873103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 txBox="1">
            <a:spLocks noGrp="1"/>
          </p:cNvSpPr>
          <p:nvPr/>
        </p:nvSpPr>
        <p:spPr bwMode="gray">
          <a:xfrm>
            <a:off x="6035040" y="4835367"/>
            <a:ext cx="26035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4D4D4D"/>
                </a:solidFill>
                <a:cs typeface="Arial" charset="0"/>
              </a:rPr>
              <a:t>SanDisk Confidential</a:t>
            </a:r>
          </a:p>
        </p:txBody>
      </p:sp>
      <p:sp>
        <p:nvSpPr>
          <p:cNvPr id="18" name="Slide Number Placeholder 4"/>
          <p:cNvSpPr txBox="1">
            <a:spLocks noGrp="1"/>
          </p:cNvSpPr>
          <p:nvPr/>
        </p:nvSpPr>
        <p:spPr bwMode="auto">
          <a:xfrm rot="10800000" flipV="1">
            <a:off x="8595361" y="4835367"/>
            <a:ext cx="543668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/>
          <a:p>
            <a:pPr algn="ctr">
              <a:spcBef>
                <a:spcPct val="0"/>
              </a:spcBef>
              <a:defRPr/>
            </a:pPr>
            <a:fld id="{C0D0805C-640A-49D9-81A6-59BD7BEBF471}" type="slidenum">
              <a:rPr lang="en-US" sz="1100" kern="0" smtClean="0">
                <a:solidFill>
                  <a:srgbClr val="4D4D4D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100" kern="0" dirty="0" smtClean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2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5389" indent="-225389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6015" indent="-288883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513" indent="-168251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spcBef>
          <a:spcPts val="400"/>
        </a:spcBef>
        <a:spcAft>
          <a:spcPts val="400"/>
        </a:spcAft>
        <a:buClr>
          <a:schemeClr val="accent1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WD </a:t>
            </a:r>
            <a:r>
              <a:rPr lang="en-US" dirty="0" smtClean="0"/>
              <a:t>India –Process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FA48-76DA-4620-A058-3E9A3EB7CF3A}" type="datetime1">
              <a:rPr lang="en-US" smtClean="0">
                <a:solidFill>
                  <a:prstClr val="white"/>
                </a:solidFill>
              </a:rPr>
              <a:pPr/>
              <a:t>10/4/2017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© 2016 Western Digital   All rights reserved.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Process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3" y="969577"/>
            <a:ext cx="4341171" cy="2123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Flowchart: Alternate Process 30"/>
          <p:cNvSpPr/>
          <p:nvPr/>
        </p:nvSpPr>
        <p:spPr>
          <a:xfrm>
            <a:off x="1963271" y="2840711"/>
            <a:ext cx="618565" cy="2528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5" y="3327630"/>
            <a:ext cx="4303059" cy="85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Flowchart: Alternate Process 33"/>
          <p:cNvSpPr/>
          <p:nvPr/>
        </p:nvSpPr>
        <p:spPr>
          <a:xfrm>
            <a:off x="1701497" y="3880614"/>
            <a:ext cx="618565" cy="2528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Process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751869"/>
            <a:ext cx="5993209" cy="206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Flowchart: Alternate Process 33"/>
          <p:cNvSpPr/>
          <p:nvPr/>
        </p:nvSpPr>
        <p:spPr>
          <a:xfrm>
            <a:off x="4665228" y="2361303"/>
            <a:ext cx="618565" cy="10219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" y="2915603"/>
            <a:ext cx="2352637" cy="1796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495774" y="4506288"/>
            <a:ext cx="133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User ID:EE ID</a:t>
            </a:r>
            <a:endParaRPr 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2780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Process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22" y="626633"/>
            <a:ext cx="2735257" cy="1659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978946" y="645459"/>
            <a:ext cx="473337" cy="806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36079" y="2151529"/>
            <a:ext cx="2219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Click on Employee self service</a:t>
            </a:r>
            <a:endParaRPr lang="en-US" sz="1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22" y="2457714"/>
            <a:ext cx="4954289" cy="1086932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3447826" y="3114339"/>
            <a:ext cx="322729" cy="13984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Process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71" y="1446903"/>
            <a:ext cx="2018739" cy="792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2382813" y="1877209"/>
            <a:ext cx="3533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Click: Time Off Balance to check balance</a:t>
            </a:r>
            <a:endParaRPr lang="en-US" sz="10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4" y="2748925"/>
            <a:ext cx="2148112" cy="106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Flowchart: Alternate Process 15"/>
          <p:cNvSpPr/>
          <p:nvPr/>
        </p:nvSpPr>
        <p:spPr>
          <a:xfrm>
            <a:off x="952052" y="3162749"/>
            <a:ext cx="747656" cy="12909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1306" y="3566399"/>
            <a:ext cx="50076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Click: Time Off </a:t>
            </a:r>
            <a:r>
              <a:rPr lang="en-US" sz="1000" dirty="0" smtClean="0"/>
              <a:t>Request </a:t>
            </a:r>
            <a:r>
              <a:rPr lang="en-US" sz="1000" dirty="0"/>
              <a:t>to </a:t>
            </a:r>
            <a:r>
              <a:rPr lang="en-US" sz="1000" dirty="0" smtClean="0"/>
              <a:t>apply leave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72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1CA9-1DB0-415C-83A8-906693758868}" type="datetime1">
              <a:rPr lang="en-US" smtClean="0">
                <a:solidFill>
                  <a:prstClr val="black"/>
                </a:solidFill>
              </a:rPr>
              <a:pPr/>
              <a:t>10/4/2017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2016 Western Digital  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D082C-22F7-460A-B107-A5704CF548D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Placeholder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D608F">
                  <a:shade val="30000"/>
                  <a:satMod val="115000"/>
                </a:srgbClr>
              </a:gs>
              <a:gs pos="50000">
                <a:srgbClr val="2D608F">
                  <a:shade val="67500"/>
                  <a:satMod val="115000"/>
                </a:srgbClr>
              </a:gs>
              <a:gs pos="100000">
                <a:srgbClr val="2D608F">
                  <a:shade val="100000"/>
                  <a:satMod val="115000"/>
                  <a:alpha val="18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9" rIns="68570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182875" indent="-182875" algn="l" defTabSz="1219170" rtl="0" eaLnBrk="1" latinLnBrk="0" hangingPunct="1"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51" indent="-182875" algn="l" defTabSz="121917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4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26" indent="-182875" algn="l" defTabSz="121917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02" indent="-182875" algn="l" defTabSz="121917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4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377" indent="-182875" algn="l" defTabSz="121917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 smtClean="0">
              <a:solidFill>
                <a:prstClr val="white"/>
              </a:solidFill>
            </a:endParaRPr>
          </a:p>
          <a:p>
            <a:pPr algn="ctr"/>
            <a:endParaRPr lang="en-US" b="1" dirty="0" smtClean="0">
              <a:solidFill>
                <a:prstClr val="white"/>
              </a:solidFill>
            </a:endParaRPr>
          </a:p>
          <a:p>
            <a:pPr algn="ctr"/>
            <a:endParaRPr lang="en-US" b="1" dirty="0" smtClean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114550"/>
            <a:ext cx="2171700" cy="5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700" b="1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3_SanDisk Corporate Template 2013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5D517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3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700" b="1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7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700" b="1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16.xml><?xml version="1.0" encoding="utf-8"?>
<a:theme xmlns:a="http://schemas.openxmlformats.org/drawingml/2006/main" name="WDC Footer Master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DDFA182C-0C42-445E-BD6E-14B12DF34BD2}"/>
    </a:ext>
  </a:extLst>
</a:theme>
</file>

<file path=ppt/theme/theme17.xml><?xml version="1.0" encoding="utf-8"?>
<a:theme xmlns:a="http://schemas.openxmlformats.org/drawingml/2006/main" name="1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18.xml><?xml version="1.0" encoding="utf-8"?>
<a:theme xmlns:a="http://schemas.openxmlformats.org/drawingml/2006/main" name="6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19.xml><?xml version="1.0" encoding="utf-8"?>
<a:theme xmlns:a="http://schemas.openxmlformats.org/drawingml/2006/main" name="4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.xml><?xml version="1.0" encoding="utf-8"?>
<a:theme xmlns:a="http://schemas.openxmlformats.org/drawingml/2006/main" name="1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1.xml><?xml version="1.0" encoding="utf-8"?>
<a:theme xmlns:a="http://schemas.openxmlformats.org/drawingml/2006/main" name="3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2.xml><?xml version="1.0" encoding="utf-8"?>
<a:theme xmlns:a="http://schemas.openxmlformats.org/drawingml/2006/main" name="5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3.xml><?xml version="1.0" encoding="utf-8"?>
<a:theme xmlns:a="http://schemas.openxmlformats.org/drawingml/2006/main" name="10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4.xml><?xml version="1.0" encoding="utf-8"?>
<a:theme xmlns:a="http://schemas.openxmlformats.org/drawingml/2006/main" name="11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5.xml><?xml version="1.0" encoding="utf-8"?>
<a:theme xmlns:a="http://schemas.openxmlformats.org/drawingml/2006/main" name="7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6.xml><?xml version="1.0" encoding="utf-8"?>
<a:theme xmlns:a="http://schemas.openxmlformats.org/drawingml/2006/main" name="8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7.xml><?xml version="1.0" encoding="utf-8"?>
<a:theme xmlns:a="http://schemas.openxmlformats.org/drawingml/2006/main" name="9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8.xml><?xml version="1.0" encoding="utf-8"?>
<a:theme xmlns:a="http://schemas.openxmlformats.org/drawingml/2006/main" name="12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29.xml><?xml version="1.0" encoding="utf-8"?>
<a:theme xmlns:a="http://schemas.openxmlformats.org/drawingml/2006/main" name="13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3.xml><?xml version="1.0" encoding="utf-8"?>
<a:theme xmlns:a="http://schemas.openxmlformats.org/drawingml/2006/main" name="2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14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31.xml><?xml version="1.0" encoding="utf-8"?>
<a:theme xmlns:a="http://schemas.openxmlformats.org/drawingml/2006/main" name="15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32.xml><?xml version="1.0" encoding="utf-8"?>
<a:theme xmlns:a="http://schemas.openxmlformats.org/drawingml/2006/main" name="16_Common to all">
  <a:themeElements>
    <a:clrScheme name="WD PPT 2016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2D608F"/>
      </a:accent1>
      <a:accent2>
        <a:srgbClr val="ED9250"/>
      </a:accent2>
      <a:accent3>
        <a:srgbClr val="5E6098"/>
      </a:accent3>
      <a:accent4>
        <a:srgbClr val="F4C66B"/>
      </a:accent4>
      <a:accent5>
        <a:srgbClr val="5CC1E6"/>
      </a:accent5>
      <a:accent6>
        <a:srgbClr val="D4534F"/>
      </a:accent6>
      <a:hlink>
        <a:srgbClr val="3C82C1"/>
      </a:hlink>
      <a:folHlink>
        <a:srgbClr val="ED9250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sternDigital_Template_Non-Confidential_16x9_v3" id="{21B0BFD3-AE6A-4720-8203-5E4D290907D7}" vid="{CFEC40EA-08FA-4B93-BBE3-E6E0D62AF75B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anDisk Corporate Template 2013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5D517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SanDisk Corporate Template 2013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5D517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SanDisk Corporate Template 2013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5D517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SanDisk Corporate Template 2013 rev">
  <a:themeElements>
    <a:clrScheme name="SanDisk 2013 Theme Colors">
      <a:dk1>
        <a:sysClr val="windowText" lastClr="000000"/>
      </a:dk1>
      <a:lt1>
        <a:sysClr val="window" lastClr="FFFFFF"/>
      </a:lt1>
      <a:dk2>
        <a:srgbClr val="4D4D4D"/>
      </a:dk2>
      <a:lt2>
        <a:srgbClr val="C0C0C0"/>
      </a:lt2>
      <a:accent1>
        <a:srgbClr val="ED1C24"/>
      </a:accent1>
      <a:accent2>
        <a:srgbClr val="808080"/>
      </a:accent2>
      <a:accent3>
        <a:srgbClr val="AF272F"/>
      </a:accent3>
      <a:accent4>
        <a:srgbClr val="0081C0"/>
      </a:accent4>
      <a:accent5>
        <a:srgbClr val="F6C838"/>
      </a:accent5>
      <a:accent6>
        <a:srgbClr val="48A23F"/>
      </a:accent6>
      <a:hlink>
        <a:srgbClr val="00437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a22071d-15ee-4f6e-b903-640d957b720a">CUMF7WAH2D6X-701-2395</_dlc_DocId>
    <_dlc_DocIdUrl xmlns="6a22071d-15ee-4f6e-b903-640d957b720a">
      <Url>http://sprocketus.sandisk.com/SiteDirectory/MCSStrategicMktg/_layouts/15/DocIdRedir.aspx?ID=CUMF7WAH2D6X-701-2395</Url>
      <Description>CUMF7WAH2D6X-701-2395</Description>
    </_dlc_DocIdUrl>
    <Doc_Descript xmlns="9ce5bbda-cd44-4fef-a6a2-202e24aa47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7032A89A49DB4CB0D328AE86F0D29A" ma:contentTypeVersion="1" ma:contentTypeDescription="Create a new document." ma:contentTypeScope="" ma:versionID="6d04b1e3834f1f9852742be72d130f39">
  <xsd:schema xmlns:xsd="http://www.w3.org/2001/XMLSchema" xmlns:xs="http://www.w3.org/2001/XMLSchema" xmlns:p="http://schemas.microsoft.com/office/2006/metadata/properties" xmlns:ns2="6a22071d-15ee-4f6e-b903-640d957b720a" xmlns:ns3="9ce5bbda-cd44-4fef-a6a2-202e24aa4722" targetNamespace="http://schemas.microsoft.com/office/2006/metadata/properties" ma:root="true" ma:fieldsID="55b4e36159d59da58195f77ca2b3c00d" ns2:_="" ns3:_="">
    <xsd:import namespace="6a22071d-15ee-4f6e-b903-640d957b720a"/>
    <xsd:import namespace="9ce5bbda-cd44-4fef-a6a2-202e24aa472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_De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22071d-15ee-4f6e-b903-640d957b720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5bbda-cd44-4fef-a6a2-202e24aa4722" elementFormDefault="qualified">
    <xsd:import namespace="http://schemas.microsoft.com/office/2006/documentManagement/types"/>
    <xsd:import namespace="http://schemas.microsoft.com/office/infopath/2007/PartnerControls"/>
    <xsd:element name="Doc_Descript" ma:index="11" nillable="true" ma:displayName="Doc_Descript" ma:description="Document Description" ma:internalName="Doc_Descript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86FAC38-3A2D-4749-A987-C289E2D23103}">
  <ds:schemaRefs>
    <ds:schemaRef ds:uri="http://schemas.microsoft.com/office/infopath/2007/PartnerControls"/>
    <ds:schemaRef ds:uri="http://www.w3.org/XML/1998/namespace"/>
    <ds:schemaRef ds:uri="9ce5bbda-cd44-4fef-a6a2-202e24aa4722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6a22071d-15ee-4f6e-b903-640d957b720a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B974CD-9C1C-4657-8BB9-A35FBC6300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22071d-15ee-4f6e-b903-640d957b720a"/>
    <ds:schemaRef ds:uri="9ce5bbda-cd44-4fef-a6a2-202e24aa47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E38410-622D-4CCA-A456-F4CB75ECD3A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34CB955-39DD-401E-B57B-5BEF5398447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195380</TotalTime>
  <Words>61</Words>
  <Application>Microsoft Office PowerPoint</Application>
  <PresentationFormat>On-screen Show (16:9)</PresentationFormat>
  <Paragraphs>20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6</vt:i4>
      </vt:variant>
    </vt:vector>
  </HeadingPairs>
  <TitlesOfParts>
    <vt:vector size="45" baseType="lpstr">
      <vt:lpstr>MS PGothic</vt:lpstr>
      <vt:lpstr>Arial</vt:lpstr>
      <vt:lpstr>Calibri</vt:lpstr>
      <vt:lpstr>Courier New</vt:lpstr>
      <vt:lpstr>Symbol</vt:lpstr>
      <vt:lpstr>Verdana</vt:lpstr>
      <vt:lpstr>Wingdings</vt:lpstr>
      <vt:lpstr>SanDisk Corporate Template 2013 rev</vt:lpstr>
      <vt:lpstr>1_SanDisk Corporate Template 2013 rev</vt:lpstr>
      <vt:lpstr>2_SanDisk Corporate Template 2013 rev</vt:lpstr>
      <vt:lpstr>4_SanDisk Corporate Template 2013 rev</vt:lpstr>
      <vt:lpstr>5_SanDisk Corporate Template 2013 rev</vt:lpstr>
      <vt:lpstr>SanDisk Corporate Template 2013</vt:lpstr>
      <vt:lpstr>1_SanDisk Corporate Template 2013</vt:lpstr>
      <vt:lpstr>2_SanDisk Corporate Template 2013</vt:lpstr>
      <vt:lpstr>6_SanDisk Corporate Template 2013 rev</vt:lpstr>
      <vt:lpstr>3_SanDisk Corporate Template 2013</vt:lpstr>
      <vt:lpstr>11_SanDisk Corporate Template 2013 rev</vt:lpstr>
      <vt:lpstr>13_SanDisk Corporate Template 2013 rev</vt:lpstr>
      <vt:lpstr>3_SanDisk Corporate Template 2013 rev</vt:lpstr>
      <vt:lpstr>7_SanDisk Corporate Template 2013 rev</vt:lpstr>
      <vt:lpstr>Common to all</vt:lpstr>
      <vt:lpstr>WDC Footer Master</vt:lpstr>
      <vt:lpstr>1_Common to all</vt:lpstr>
      <vt:lpstr>6_Common to all</vt:lpstr>
      <vt:lpstr>4_Common to all</vt:lpstr>
      <vt:lpstr>2_Common to all</vt:lpstr>
      <vt:lpstr>3_Common to all</vt:lpstr>
      <vt:lpstr>5_Common to all</vt:lpstr>
      <vt:lpstr>10_Common to all</vt:lpstr>
      <vt:lpstr>11_Common to all</vt:lpstr>
      <vt:lpstr>7_Common to all</vt:lpstr>
      <vt:lpstr>8_Common to all</vt:lpstr>
      <vt:lpstr>9_Common to all</vt:lpstr>
      <vt:lpstr>12_Common to all</vt:lpstr>
      <vt:lpstr>13_Common to all</vt:lpstr>
      <vt:lpstr>14_Common to all</vt:lpstr>
      <vt:lpstr>15_Common to all</vt:lpstr>
      <vt:lpstr>16_Common to all</vt:lpstr>
      <vt:lpstr>WD India –Process Flow</vt:lpstr>
      <vt:lpstr>Leave Process</vt:lpstr>
      <vt:lpstr>Leave Process</vt:lpstr>
      <vt:lpstr>Leave Process</vt:lpstr>
      <vt:lpstr>Leave Process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Shilpa Nataraj</cp:lastModifiedBy>
  <cp:revision>5148</cp:revision>
  <dcterms:created xsi:type="dcterms:W3CDTF">2011-05-31T13:56:53Z</dcterms:created>
  <dcterms:modified xsi:type="dcterms:W3CDTF">2017-10-04T08:14:27Z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8" name="ContentTypeId">
    <vt:lpwstr>0x010100F87032A89A49DB4CB0D328AE86F0D29A</vt:lpwstr>
  </property>
  <property fmtid="{D5CDD505-2E9C-101B-9397-08002B2CF9AE}" pid="9" name="_dlc_DocIdItemGuid">
    <vt:lpwstr>c75de700-2bbf-4454-a8a0-3ab0a56c889c</vt:lpwstr>
  </property>
</Properties>
</file>